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emf" ContentType="image/x-emf"/>
  <Default Extension="xls" ContentType="application/vnd.ms-exce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7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總計</c:v>
                </c:pt>
              </c:strCache>
            </c:strRef>
          </c:tx>
          <c:spPr>
            <a:ln w="57150">
              <a:solidFill>
                <a:srgbClr val="FF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工作表1!$A$2:$A$11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工作表1!$B$2:$B$11</c:f>
              <c:numCache>
                <c:formatCode>#,##0</c:formatCode>
                <c:ptCount val="10"/>
                <c:pt idx="0">
                  <c:v>6804</c:v>
                </c:pt>
                <c:pt idx="1">
                  <c:v>7494</c:v>
                </c:pt>
                <c:pt idx="2">
                  <c:v>16607</c:v>
                </c:pt>
                <c:pt idx="3">
                  <c:v>22115</c:v>
                </c:pt>
                <c:pt idx="4">
                  <c:v>24164</c:v>
                </c:pt>
                <c:pt idx="5">
                  <c:v>28953</c:v>
                </c:pt>
                <c:pt idx="6">
                  <c:v>34423</c:v>
                </c:pt>
                <c:pt idx="7">
                  <c:v>38540</c:v>
                </c:pt>
                <c:pt idx="8">
                  <c:v>42772</c:v>
                </c:pt>
                <c:pt idx="9">
                  <c:v>48739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1067008"/>
        <c:axId val="129344256"/>
      </c:lineChart>
      <c:catAx>
        <c:axId val="8106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9344256"/>
        <c:crosses val="autoZero"/>
        <c:auto val="1"/>
        <c:lblAlgn val="ctr"/>
        <c:lblOffset val="100"/>
        <c:noMultiLvlLbl val="0"/>
      </c:catAx>
      <c:valAx>
        <c:axId val="129344256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81067008"/>
        <c:crosses val="autoZero"/>
        <c:crossBetween val="between"/>
      </c:valAx>
    </c:plotArea>
    <c:plotVisOnly val="1"/>
    <c:dispBlanksAs val="gap"/>
    <c:showDLblsOverMax val="0"/>
  </c:chart>
  <c:spPr>
    <a:ln w="28575">
      <a:solidFill>
        <a:schemeClr val="accent1">
          <a:lumMod val="75000"/>
        </a:schemeClr>
      </a:solidFill>
    </a:ln>
  </c:spPr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zh-TW" altLang="en-US" dirty="0" smtClean="0"/>
              <a:t>單位：件</a:t>
            </a:r>
            <a:endParaRPr lang="en-US" altLang="zh-TW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數列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工作表1!$A$2:$A$9</c:f>
              <c:strCache>
                <c:ptCount val="8"/>
                <c:pt idx="0">
                  <c:v>契約</c:v>
                </c:pt>
                <c:pt idx="1">
                  <c:v>工資</c:v>
                </c:pt>
                <c:pt idx="2">
                  <c:v>資遣費</c:v>
                </c:pt>
                <c:pt idx="3">
                  <c:v>退休金</c:v>
                </c:pt>
                <c:pt idx="4">
                  <c:v>勞保</c:v>
                </c:pt>
                <c:pt idx="5">
                  <c:v>職災</c:v>
                </c:pt>
                <c:pt idx="6">
                  <c:v>工會保護</c:v>
                </c:pt>
                <c:pt idx="7">
                  <c:v>其他</c:v>
                </c:pt>
              </c:strCache>
            </c:strRef>
          </c:cat>
          <c:val>
            <c:numRef>
              <c:f>工作表1!$B$2:$B$7</c:f>
              <c:numCache>
                <c:formatCode>#,##0</c:formatCode>
                <c:ptCount val="6"/>
                <c:pt idx="0">
                  <c:v>1907</c:v>
                </c:pt>
                <c:pt idx="1">
                  <c:v>9288</c:v>
                </c:pt>
                <c:pt idx="2">
                  <c:v>5416</c:v>
                </c:pt>
                <c:pt idx="3" formatCode="General">
                  <c:v>919</c:v>
                </c:pt>
                <c:pt idx="4" formatCode="General">
                  <c:v>347</c:v>
                </c:pt>
                <c:pt idx="5">
                  <c:v>1902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3175424"/>
        <c:axId val="82469248"/>
      </c:barChart>
      <c:catAx>
        <c:axId val="243175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2469248"/>
        <c:crosses val="autoZero"/>
        <c:auto val="1"/>
        <c:lblAlgn val="ctr"/>
        <c:lblOffset val="100"/>
        <c:noMultiLvlLbl val="0"/>
      </c:catAx>
      <c:valAx>
        <c:axId val="82469248"/>
        <c:scaling>
          <c:orientation val="minMax"/>
        </c:scaling>
        <c:delete val="0"/>
        <c:axPos val="l"/>
        <c:majorGridlines>
          <c:spPr>
            <a:ln w="19050">
              <a:solidFill>
                <a:schemeClr val="accent1">
                  <a:lumMod val="75000"/>
                </a:schemeClr>
              </a:solidFill>
            </a:ln>
          </c:spPr>
        </c:majorGridlines>
        <c:numFmt formatCode="#,##0" sourceLinked="1"/>
        <c:majorTickMark val="out"/>
        <c:minorTickMark val="none"/>
        <c:tickLblPos val="nextTo"/>
        <c:crossAx val="243175424"/>
        <c:crosses val="autoZero"/>
        <c:crossBetween val="between"/>
      </c:valAx>
      <c:spPr>
        <a:ln w="28575"/>
      </c:spPr>
    </c:plotArea>
    <c:plotVisOnly val="1"/>
    <c:dispBlanksAs val="gap"/>
    <c:showDLblsOverMax val="0"/>
  </c:chart>
  <c:spPr>
    <a:ln w="28575">
      <a:solidFill>
        <a:srgbClr val="0070C0"/>
      </a:solidFill>
    </a:ln>
  </c:spPr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6E942C-9973-48AD-85DF-A579ED1914B3}" type="doc">
      <dgm:prSet loTypeId="urn:microsoft.com/office/officeart/2005/8/layout/hierarchy3" loCatId="hierarchy" qsTypeId="urn:microsoft.com/office/officeart/2005/8/quickstyle/simple1#3" qsCatId="simple" csTypeId="urn:microsoft.com/office/officeart/2005/8/colors/accent1_2#4" csCatId="accent1" phldr="1"/>
      <dgm:spPr/>
      <dgm:t>
        <a:bodyPr/>
        <a:lstStyle/>
        <a:p>
          <a:endParaRPr lang="zh-TW" altLang="en-US"/>
        </a:p>
      </dgm:t>
    </dgm:pt>
    <dgm:pt modelId="{27E24F47-2898-4D38-867E-7A3F46E06E34}">
      <dgm:prSet phldrT="[文字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BC1AB0"/>
        </a:solidFill>
      </dgm:spPr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勞動條件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89E36812-4602-4B5C-AD23-46437645FC43}" type="parTrans" cxnId="{DB94CD26-D6D7-4CE0-9AA4-88E00D3FA475}">
      <dgm:prSet/>
      <dgm:spPr/>
      <dgm:t>
        <a:bodyPr/>
        <a:lstStyle/>
        <a:p>
          <a:endParaRPr lang="zh-TW" altLang="en-US"/>
        </a:p>
      </dgm:t>
    </dgm:pt>
    <dgm:pt modelId="{2C12C356-13EB-4807-AFD5-A68445FADBFD}" type="sibTrans" cxnId="{DB94CD26-D6D7-4CE0-9AA4-88E00D3FA475}">
      <dgm:prSet/>
      <dgm:spPr/>
      <dgm:t>
        <a:bodyPr/>
        <a:lstStyle/>
        <a:p>
          <a:endParaRPr lang="zh-TW" altLang="en-US"/>
        </a:p>
      </dgm:t>
    </dgm:pt>
    <dgm:pt modelId="{0B499BB5-14E2-4099-8DF4-B434822F87DF}">
      <dgm:prSet phldrT="[文字]"/>
      <dgm:spPr>
        <a:solidFill>
          <a:srgbClr val="FF99FF">
            <a:alpha val="89804"/>
          </a:srgb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勞動基準法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38B8DB9D-7933-490F-AE5A-4E994B30F480}" type="parTrans" cxnId="{AA0D6466-5346-4A79-8402-202F3ADF43C1}">
      <dgm:prSet/>
      <dgm:spPr/>
      <dgm:t>
        <a:bodyPr/>
        <a:lstStyle/>
        <a:p>
          <a:endParaRPr lang="zh-TW" altLang="en-US"/>
        </a:p>
      </dgm:t>
    </dgm:pt>
    <dgm:pt modelId="{46D0B687-FDED-4FF4-B952-7AF772F2289C}" type="sibTrans" cxnId="{AA0D6466-5346-4A79-8402-202F3ADF43C1}">
      <dgm:prSet/>
      <dgm:spPr/>
      <dgm:t>
        <a:bodyPr/>
        <a:lstStyle/>
        <a:p>
          <a:endParaRPr lang="zh-TW" altLang="en-US"/>
        </a:p>
      </dgm:t>
    </dgm:pt>
    <dgm:pt modelId="{61C8534E-0711-470D-B664-D8452AD31438}">
      <dgm:prSet phldrT="[文字]"/>
      <dgm:spPr>
        <a:solidFill>
          <a:srgbClr val="FF99FF">
            <a:alpha val="89804"/>
          </a:srgb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性別工作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平等法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406F473E-BCB4-4517-AE53-9CA6A93A0959}" type="parTrans" cxnId="{4EC260A5-4C19-42E7-A090-6AFE2DDBDEA1}">
      <dgm:prSet/>
      <dgm:spPr/>
      <dgm:t>
        <a:bodyPr/>
        <a:lstStyle/>
        <a:p>
          <a:endParaRPr lang="zh-TW" altLang="en-US"/>
        </a:p>
      </dgm:t>
    </dgm:pt>
    <dgm:pt modelId="{A610884A-B798-4FA5-B1D0-C23E00233706}" type="sibTrans" cxnId="{4EC260A5-4C19-42E7-A090-6AFE2DDBDEA1}">
      <dgm:prSet/>
      <dgm:spPr/>
      <dgm:t>
        <a:bodyPr/>
        <a:lstStyle/>
        <a:p>
          <a:endParaRPr lang="zh-TW" altLang="en-US"/>
        </a:p>
      </dgm:t>
    </dgm:pt>
    <dgm:pt modelId="{1DD1013F-F6FC-4D2D-B4C6-B8D750C476AD}">
      <dgm:prSet phldrT="[文字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工會法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05871C4C-9764-4974-9B90-4A6CCC52303B}" type="parTrans" cxnId="{1081321C-B3C8-49F4-90C4-98323CEA89DD}">
      <dgm:prSet/>
      <dgm:spPr/>
      <dgm:t>
        <a:bodyPr/>
        <a:lstStyle/>
        <a:p>
          <a:endParaRPr lang="zh-TW" altLang="en-US"/>
        </a:p>
      </dgm:t>
    </dgm:pt>
    <dgm:pt modelId="{424484ED-DB96-433B-B2BE-0A19BF5798C4}" type="sibTrans" cxnId="{1081321C-B3C8-49F4-90C4-98323CEA89DD}">
      <dgm:prSet/>
      <dgm:spPr/>
      <dgm:t>
        <a:bodyPr/>
        <a:lstStyle/>
        <a:p>
          <a:endParaRPr lang="zh-TW" altLang="en-US"/>
        </a:p>
      </dgm:t>
    </dgm:pt>
    <dgm:pt modelId="{C27F7A3A-1305-4FC9-A691-C011A611AA12}">
      <dgm:prSet phldrT="[文字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團體協約法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0B7023FD-C11C-4309-B09D-7E7A95A31073}" type="parTrans" cxnId="{0D62CE37-2C0E-4953-BF4F-515ECA69DAD8}">
      <dgm:prSet/>
      <dgm:spPr/>
      <dgm:t>
        <a:bodyPr/>
        <a:lstStyle/>
        <a:p>
          <a:endParaRPr lang="zh-TW" altLang="en-US"/>
        </a:p>
      </dgm:t>
    </dgm:pt>
    <dgm:pt modelId="{63144D06-A867-4413-88D6-23F23B66E2AF}" type="sibTrans" cxnId="{0D62CE37-2C0E-4953-BF4F-515ECA69DAD8}">
      <dgm:prSet/>
      <dgm:spPr/>
      <dgm:t>
        <a:bodyPr/>
        <a:lstStyle/>
        <a:p>
          <a:endParaRPr lang="zh-TW" altLang="en-US"/>
        </a:p>
      </dgm:t>
    </dgm:pt>
    <dgm:pt modelId="{3E17A7E5-E949-4BB2-95C6-82C2F3769465}">
      <dgm:prSet phldrT="[文字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勞資爭議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處理法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679C43A7-CF1F-4FBB-904E-B83DDF35F615}" type="parTrans" cxnId="{BDAB0F22-05A2-4F54-96C5-6790324CA83B}">
      <dgm:prSet/>
      <dgm:spPr/>
      <dgm:t>
        <a:bodyPr/>
        <a:lstStyle/>
        <a:p>
          <a:endParaRPr lang="zh-TW" altLang="en-US"/>
        </a:p>
      </dgm:t>
    </dgm:pt>
    <dgm:pt modelId="{817E3938-3501-4D75-B8E6-DE37BF7F3262}" type="sibTrans" cxnId="{BDAB0F22-05A2-4F54-96C5-6790324CA83B}">
      <dgm:prSet/>
      <dgm:spPr/>
      <dgm:t>
        <a:bodyPr/>
        <a:lstStyle/>
        <a:p>
          <a:endParaRPr lang="zh-TW" altLang="en-US"/>
        </a:p>
      </dgm:t>
    </dgm:pt>
    <dgm:pt modelId="{9571700E-8F62-4F85-8453-5D3D82AFF904}">
      <dgm:prSet phldrT="[文字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勞工福利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A05635AE-6138-4213-9CD2-69E82AB9022B}" type="parTrans" cxnId="{77F404D9-D6DD-4144-94D3-F4208D1DC1A3}">
      <dgm:prSet/>
      <dgm:spPr/>
      <dgm:t>
        <a:bodyPr/>
        <a:lstStyle/>
        <a:p>
          <a:endParaRPr lang="zh-TW" altLang="en-US"/>
        </a:p>
      </dgm:t>
    </dgm:pt>
    <dgm:pt modelId="{9329BC07-2D19-4D14-B98F-261705E58F1D}" type="sibTrans" cxnId="{77F404D9-D6DD-4144-94D3-F4208D1DC1A3}">
      <dgm:prSet/>
      <dgm:spPr/>
      <dgm:t>
        <a:bodyPr/>
        <a:lstStyle/>
        <a:p>
          <a:endParaRPr lang="zh-TW" altLang="en-US"/>
        </a:p>
      </dgm:t>
    </dgm:pt>
    <dgm:pt modelId="{1B870B90-1309-49A5-9D0C-1847B7C09A47}">
      <dgm:prSet phldrT="[文字]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職工福利金條例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00C9EB92-BC79-4FE1-991B-CD783A73EA3E}" type="parTrans" cxnId="{F7BDD1D7-B209-4854-9D4B-41E26E5EF945}">
      <dgm:prSet/>
      <dgm:spPr/>
      <dgm:t>
        <a:bodyPr/>
        <a:lstStyle/>
        <a:p>
          <a:endParaRPr lang="zh-TW" altLang="en-US"/>
        </a:p>
      </dgm:t>
    </dgm:pt>
    <dgm:pt modelId="{CA8E5A98-9D0C-461E-8D13-2FC2CF2C539F}" type="sibTrans" cxnId="{F7BDD1D7-B209-4854-9D4B-41E26E5EF945}">
      <dgm:prSet/>
      <dgm:spPr/>
      <dgm:t>
        <a:bodyPr/>
        <a:lstStyle/>
        <a:p>
          <a:endParaRPr lang="zh-TW" altLang="en-US"/>
        </a:p>
      </dgm:t>
    </dgm:pt>
    <dgm:pt modelId="{A5922C42-7101-4920-BBA4-9C53E2DD4514}">
      <dgm:prSet phldrT="[文字]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勞工保險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條例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57C6F3FF-A71F-4E66-97E2-1ED2B1B759C0}" type="parTrans" cxnId="{88BC3804-B38F-4AED-AA87-BFBD95C65627}">
      <dgm:prSet/>
      <dgm:spPr/>
      <dgm:t>
        <a:bodyPr/>
        <a:lstStyle/>
        <a:p>
          <a:endParaRPr lang="zh-TW" altLang="en-US"/>
        </a:p>
      </dgm:t>
    </dgm:pt>
    <dgm:pt modelId="{BBE1BEAE-8ADB-454C-9746-F43D861DFC39}" type="sibTrans" cxnId="{88BC3804-B38F-4AED-AA87-BFBD95C65627}">
      <dgm:prSet/>
      <dgm:spPr/>
      <dgm:t>
        <a:bodyPr/>
        <a:lstStyle/>
        <a:p>
          <a:endParaRPr lang="zh-TW" altLang="en-US"/>
        </a:p>
      </dgm:t>
    </dgm:pt>
    <dgm:pt modelId="{6498ED13-B583-43A5-98F1-FB97382036B9}">
      <dgm:prSet phldrT="[文字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CC6600"/>
        </a:solidFill>
      </dgm:spPr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安全衛生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122D3DD4-7837-444C-B8F7-E2DE0F0F5B4A}" type="parTrans" cxnId="{34232C6B-52CD-4037-B068-393D9A181906}">
      <dgm:prSet/>
      <dgm:spPr/>
      <dgm:t>
        <a:bodyPr/>
        <a:lstStyle/>
        <a:p>
          <a:endParaRPr lang="zh-TW" altLang="en-US"/>
        </a:p>
      </dgm:t>
    </dgm:pt>
    <dgm:pt modelId="{AA556B30-A34C-4B07-B7DD-FBAD8EB800FE}" type="sibTrans" cxnId="{34232C6B-52CD-4037-B068-393D9A181906}">
      <dgm:prSet/>
      <dgm:spPr/>
      <dgm:t>
        <a:bodyPr/>
        <a:lstStyle/>
        <a:p>
          <a:endParaRPr lang="zh-TW" altLang="en-US"/>
        </a:p>
      </dgm:t>
    </dgm:pt>
    <dgm:pt modelId="{FC1D1D7A-CB93-4324-AF33-3AB6938AA4D6}">
      <dgm:prSet phldrT="[文字]"/>
      <dgm:spPr>
        <a:solidFill>
          <a:srgbClr val="FF9966">
            <a:alpha val="90000"/>
          </a:srgb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勞工安全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衛生法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8FCEA8BB-0969-4FD4-851A-806680A4E69B}" type="parTrans" cxnId="{AFDE078A-B027-40F7-A7B9-422368D79D85}">
      <dgm:prSet/>
      <dgm:spPr/>
      <dgm:t>
        <a:bodyPr/>
        <a:lstStyle/>
        <a:p>
          <a:endParaRPr lang="zh-TW" altLang="en-US"/>
        </a:p>
      </dgm:t>
    </dgm:pt>
    <dgm:pt modelId="{3A22FF4D-3EB3-40F8-93CA-70D17C4EB12E}" type="sibTrans" cxnId="{AFDE078A-B027-40F7-A7B9-422368D79D85}">
      <dgm:prSet/>
      <dgm:spPr/>
      <dgm:t>
        <a:bodyPr/>
        <a:lstStyle/>
        <a:p>
          <a:endParaRPr lang="zh-TW" altLang="en-US"/>
        </a:p>
      </dgm:t>
    </dgm:pt>
    <dgm:pt modelId="{82030504-3FCD-4EAF-8539-B159EB112350}">
      <dgm:prSet phldrT="[文字]"/>
      <dgm:spPr>
        <a:solidFill>
          <a:srgbClr val="FF9966">
            <a:alpha val="90000"/>
          </a:srgb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職業災害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勞工保護法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8BA79532-07FB-49D5-A875-225803BA978C}" type="parTrans" cxnId="{716EEA6C-BADA-4391-BBBF-1D540F81E8B8}">
      <dgm:prSet/>
      <dgm:spPr/>
      <dgm:t>
        <a:bodyPr/>
        <a:lstStyle/>
        <a:p>
          <a:endParaRPr lang="zh-TW" altLang="en-US"/>
        </a:p>
      </dgm:t>
    </dgm:pt>
    <dgm:pt modelId="{FF529A5D-05EE-4D66-B5FE-8F0D1B2A6D88}" type="sibTrans" cxnId="{716EEA6C-BADA-4391-BBBF-1D540F81E8B8}">
      <dgm:prSet/>
      <dgm:spPr/>
      <dgm:t>
        <a:bodyPr/>
        <a:lstStyle/>
        <a:p>
          <a:endParaRPr lang="zh-TW" altLang="en-US"/>
        </a:p>
      </dgm:t>
    </dgm:pt>
    <dgm:pt modelId="{6ED6A902-A538-4ADC-9AF6-1A3819B55C40}">
      <dgm:prSet phldrT="[文字]"/>
      <dgm:spPr>
        <a:solidFill>
          <a:srgbClr val="FF9966">
            <a:alpha val="89804"/>
          </a:srgb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勞動檢查法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519C2D47-0D60-4A87-B6E9-9D31F4BC698B}" type="parTrans" cxnId="{070F51B1-961C-46B2-BCB1-347C42B88E6E}">
      <dgm:prSet/>
      <dgm:spPr/>
      <dgm:t>
        <a:bodyPr/>
        <a:lstStyle/>
        <a:p>
          <a:endParaRPr lang="zh-TW" altLang="en-US"/>
        </a:p>
      </dgm:t>
    </dgm:pt>
    <dgm:pt modelId="{0D8CD414-C221-40DF-B244-1B747C2078D4}" type="sibTrans" cxnId="{070F51B1-961C-46B2-BCB1-347C42B88E6E}">
      <dgm:prSet/>
      <dgm:spPr/>
      <dgm:t>
        <a:bodyPr/>
        <a:lstStyle/>
        <a:p>
          <a:endParaRPr lang="zh-TW" altLang="en-US"/>
        </a:p>
      </dgm:t>
    </dgm:pt>
    <dgm:pt modelId="{879DC09D-69D9-4233-9790-55D11FB70B49}">
      <dgm:prSet phldrT="[文字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FF3300"/>
        </a:solidFill>
      </dgm:spPr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就業保障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B4EC7D9F-5EF7-4522-9382-A2FB0FAA38E0}" type="parTrans" cxnId="{80428116-C18D-4780-B41E-24D20393A4C6}">
      <dgm:prSet/>
      <dgm:spPr/>
      <dgm:t>
        <a:bodyPr/>
        <a:lstStyle/>
        <a:p>
          <a:endParaRPr lang="zh-TW" altLang="en-US"/>
        </a:p>
      </dgm:t>
    </dgm:pt>
    <dgm:pt modelId="{40175D0A-D6E1-45A9-960D-8CB5F68136A7}" type="sibTrans" cxnId="{80428116-C18D-4780-B41E-24D20393A4C6}">
      <dgm:prSet/>
      <dgm:spPr/>
      <dgm:t>
        <a:bodyPr/>
        <a:lstStyle/>
        <a:p>
          <a:endParaRPr lang="zh-TW" altLang="en-US"/>
        </a:p>
      </dgm:t>
    </dgm:pt>
    <dgm:pt modelId="{6C4178E8-43D1-4DB6-A518-B114420CC395}">
      <dgm:prSet phldrT="[文字]"/>
      <dgm:spPr>
        <a:solidFill>
          <a:srgbClr val="FD5974"/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職業訓練法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A0D51BE0-F4BA-4513-9BC3-AF663CF04ED1}" type="parTrans" cxnId="{9064B8EE-F3DB-48F9-8221-98121BE92797}">
      <dgm:prSet/>
      <dgm:spPr/>
      <dgm:t>
        <a:bodyPr/>
        <a:lstStyle/>
        <a:p>
          <a:endParaRPr lang="zh-TW" altLang="en-US"/>
        </a:p>
      </dgm:t>
    </dgm:pt>
    <dgm:pt modelId="{A3BD3A5D-83C9-4F96-95CE-8EAA1D8732BA}" type="sibTrans" cxnId="{9064B8EE-F3DB-48F9-8221-98121BE92797}">
      <dgm:prSet/>
      <dgm:spPr/>
      <dgm:t>
        <a:bodyPr/>
        <a:lstStyle/>
        <a:p>
          <a:endParaRPr lang="zh-TW" altLang="en-US"/>
        </a:p>
      </dgm:t>
    </dgm:pt>
    <dgm:pt modelId="{6942B299-1FB9-4E3C-A2AD-20272A6D6571}">
      <dgm:prSet phldrT="[文字]"/>
      <dgm:spPr>
        <a:solidFill>
          <a:srgbClr val="FD5974"/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就業服務法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E4E15BBF-DAB9-4496-963F-F509503328C6}" type="parTrans" cxnId="{3B7A13C7-5F21-4775-B963-7CB5CD9EA7A2}">
      <dgm:prSet/>
      <dgm:spPr/>
      <dgm:t>
        <a:bodyPr/>
        <a:lstStyle/>
        <a:p>
          <a:endParaRPr lang="zh-TW" altLang="en-US"/>
        </a:p>
      </dgm:t>
    </dgm:pt>
    <dgm:pt modelId="{F3E3D06F-AC93-45FC-939D-8C91B4F35D04}" type="sibTrans" cxnId="{3B7A13C7-5F21-4775-B963-7CB5CD9EA7A2}">
      <dgm:prSet/>
      <dgm:spPr/>
      <dgm:t>
        <a:bodyPr/>
        <a:lstStyle/>
        <a:p>
          <a:endParaRPr lang="zh-TW" altLang="en-US"/>
        </a:p>
      </dgm:t>
    </dgm:pt>
    <dgm:pt modelId="{CEA80A28-D5C3-4BAB-8D4E-76210B7DB989}">
      <dgm:prSet phldrT="[文字]"/>
      <dgm:spPr>
        <a:solidFill>
          <a:srgbClr val="FD5974"/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就業保險法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282A955E-227E-415A-B635-2C2E2DC1BAC3}" type="parTrans" cxnId="{47180B5F-7E06-4281-ABA7-CF2A90B1DFF7}">
      <dgm:prSet/>
      <dgm:spPr/>
      <dgm:t>
        <a:bodyPr/>
        <a:lstStyle/>
        <a:p>
          <a:endParaRPr lang="zh-TW" altLang="en-US"/>
        </a:p>
      </dgm:t>
    </dgm:pt>
    <dgm:pt modelId="{79B4B6DC-B8CB-4B01-BDE5-73498001CDE7}" type="sibTrans" cxnId="{47180B5F-7E06-4281-ABA7-CF2A90B1DFF7}">
      <dgm:prSet/>
      <dgm:spPr/>
      <dgm:t>
        <a:bodyPr/>
        <a:lstStyle/>
        <a:p>
          <a:endParaRPr lang="zh-TW" altLang="en-US"/>
        </a:p>
      </dgm:t>
    </dgm:pt>
    <dgm:pt modelId="{0ED2F960-11B0-4C82-89D0-6045EA02E02A}">
      <dgm:prSet phldrT="[文字]"/>
      <dgm:spPr>
        <a:solidFill>
          <a:srgbClr val="FF99FF">
            <a:alpha val="89804"/>
          </a:srgb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大量解僱勞工保護法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A08490BF-1A3A-4E41-88D8-9B390EA67E8E}" type="parTrans" cxnId="{6172B999-8590-4B89-A4BC-0909259D1D36}">
      <dgm:prSet/>
      <dgm:spPr/>
      <dgm:t>
        <a:bodyPr/>
        <a:lstStyle/>
        <a:p>
          <a:endParaRPr lang="zh-TW" altLang="en-US"/>
        </a:p>
      </dgm:t>
    </dgm:pt>
    <dgm:pt modelId="{DF0744B0-7C0F-4EA7-8648-00365C0D5801}" type="sibTrans" cxnId="{6172B999-8590-4B89-A4BC-0909259D1D36}">
      <dgm:prSet/>
      <dgm:spPr/>
      <dgm:t>
        <a:bodyPr/>
        <a:lstStyle/>
        <a:p>
          <a:endParaRPr lang="zh-TW" altLang="en-US"/>
        </a:p>
      </dgm:t>
    </dgm:pt>
    <dgm:pt modelId="{E51D109A-915B-40CE-AB59-4B7235E346DC}">
      <dgm:prSet phldrT="[文字]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勞工退休金條例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96D79ABC-82BA-413C-A1E2-F1A92E5B1EA2}" type="parTrans" cxnId="{AB5A45AE-7C18-4394-8119-085ABE9B5414}">
      <dgm:prSet/>
      <dgm:spPr/>
      <dgm:t>
        <a:bodyPr/>
        <a:lstStyle/>
        <a:p>
          <a:endParaRPr lang="zh-TW" altLang="en-US"/>
        </a:p>
      </dgm:t>
    </dgm:pt>
    <dgm:pt modelId="{964B3479-E197-44CF-8C26-6B06F31BCC8E}" type="sibTrans" cxnId="{AB5A45AE-7C18-4394-8119-085ABE9B5414}">
      <dgm:prSet/>
      <dgm:spPr/>
      <dgm:t>
        <a:bodyPr/>
        <a:lstStyle/>
        <a:p>
          <a:endParaRPr lang="zh-TW" altLang="en-US"/>
        </a:p>
      </dgm:t>
    </dgm:pt>
    <dgm:pt modelId="{F4088673-D382-4B98-8D40-D982CD788C16}">
      <dgm:prSet phldrT="[文字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勞工組織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CABD4128-F1A2-4B0B-8F05-16732818CB05}" type="sibTrans" cxnId="{31EB327B-BA20-41A0-81AE-FEC387565FC6}">
      <dgm:prSet/>
      <dgm:spPr/>
      <dgm:t>
        <a:bodyPr/>
        <a:lstStyle/>
        <a:p>
          <a:endParaRPr lang="zh-TW" altLang="en-US"/>
        </a:p>
      </dgm:t>
    </dgm:pt>
    <dgm:pt modelId="{FF74A07A-C454-405B-9CFE-E59D12A872D6}" type="parTrans" cxnId="{31EB327B-BA20-41A0-81AE-FEC387565FC6}">
      <dgm:prSet/>
      <dgm:spPr/>
      <dgm:t>
        <a:bodyPr/>
        <a:lstStyle/>
        <a:p>
          <a:endParaRPr lang="zh-TW" altLang="en-US"/>
        </a:p>
      </dgm:t>
    </dgm:pt>
    <dgm:pt modelId="{04819660-F2E3-429C-80E2-04AD4836F417}" type="pres">
      <dgm:prSet presAssocID="{ED6E942C-9973-48AD-85DF-A579ED1914B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193FFB85-9367-441A-9684-72B975D84842}" type="pres">
      <dgm:prSet presAssocID="{27E24F47-2898-4D38-867E-7A3F46E06E34}" presName="root" presStyleCnt="0"/>
      <dgm:spPr/>
    </dgm:pt>
    <dgm:pt modelId="{C4E04C92-F2E0-432D-97FA-2CFC3AEE79A6}" type="pres">
      <dgm:prSet presAssocID="{27E24F47-2898-4D38-867E-7A3F46E06E34}" presName="rootComposite" presStyleCnt="0"/>
      <dgm:spPr/>
    </dgm:pt>
    <dgm:pt modelId="{F607B4AD-FC64-4957-826E-AB4E1DC04629}" type="pres">
      <dgm:prSet presAssocID="{27E24F47-2898-4D38-867E-7A3F46E06E34}" presName="rootText" presStyleLbl="node1" presStyleIdx="0" presStyleCnt="5"/>
      <dgm:spPr/>
      <dgm:t>
        <a:bodyPr/>
        <a:lstStyle/>
        <a:p>
          <a:endParaRPr lang="zh-TW" altLang="en-US"/>
        </a:p>
      </dgm:t>
    </dgm:pt>
    <dgm:pt modelId="{7AB9D203-ADB0-4EC2-A8B5-1091E9D84DFA}" type="pres">
      <dgm:prSet presAssocID="{27E24F47-2898-4D38-867E-7A3F46E06E34}" presName="rootConnector" presStyleLbl="node1" presStyleIdx="0" presStyleCnt="5"/>
      <dgm:spPr/>
      <dgm:t>
        <a:bodyPr/>
        <a:lstStyle/>
        <a:p>
          <a:endParaRPr lang="zh-TW" altLang="en-US"/>
        </a:p>
      </dgm:t>
    </dgm:pt>
    <dgm:pt modelId="{144C77D7-8737-48B4-87B7-265393867583}" type="pres">
      <dgm:prSet presAssocID="{27E24F47-2898-4D38-867E-7A3F46E06E34}" presName="childShape" presStyleCnt="0"/>
      <dgm:spPr/>
    </dgm:pt>
    <dgm:pt modelId="{17A850DE-D525-44EF-BF1A-991E10E8E5D3}" type="pres">
      <dgm:prSet presAssocID="{38B8DB9D-7933-490F-AE5A-4E994B30F480}" presName="Name13" presStyleLbl="parChTrans1D2" presStyleIdx="0" presStyleCnt="15"/>
      <dgm:spPr/>
      <dgm:t>
        <a:bodyPr/>
        <a:lstStyle/>
        <a:p>
          <a:endParaRPr lang="zh-TW" altLang="en-US"/>
        </a:p>
      </dgm:t>
    </dgm:pt>
    <dgm:pt modelId="{E6ADA838-E2E4-4983-83E4-99C3EAF9EA25}" type="pres">
      <dgm:prSet presAssocID="{0B499BB5-14E2-4099-8DF4-B434822F87DF}" presName="childText" presStyleLbl="bgAcc1" presStyleIdx="0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3115EF-C712-4AA5-8117-5C90A29F6FA3}" type="pres">
      <dgm:prSet presAssocID="{406F473E-BCB4-4517-AE53-9CA6A93A0959}" presName="Name13" presStyleLbl="parChTrans1D2" presStyleIdx="1" presStyleCnt="15"/>
      <dgm:spPr/>
      <dgm:t>
        <a:bodyPr/>
        <a:lstStyle/>
        <a:p>
          <a:endParaRPr lang="zh-TW" altLang="en-US"/>
        </a:p>
      </dgm:t>
    </dgm:pt>
    <dgm:pt modelId="{5B45F483-47A3-4E8E-A3C3-9E56B18CC4BE}" type="pres">
      <dgm:prSet presAssocID="{61C8534E-0711-470D-B664-D8452AD31438}" presName="childText" presStyleLbl="bgAcc1" presStyleIdx="1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358257-AB6C-45DB-81FF-41E47AD7F70D}" type="pres">
      <dgm:prSet presAssocID="{A08490BF-1A3A-4E41-88D8-9B390EA67E8E}" presName="Name13" presStyleLbl="parChTrans1D2" presStyleIdx="2" presStyleCnt="15"/>
      <dgm:spPr/>
      <dgm:t>
        <a:bodyPr/>
        <a:lstStyle/>
        <a:p>
          <a:endParaRPr lang="zh-TW" altLang="en-US"/>
        </a:p>
      </dgm:t>
    </dgm:pt>
    <dgm:pt modelId="{64B25073-9D5E-487C-B708-CB95483972D5}" type="pres">
      <dgm:prSet presAssocID="{0ED2F960-11B0-4C82-89D0-6045EA02E02A}" presName="childText" presStyleLbl="bgAcc1" presStyleIdx="2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AFB81B-D076-4782-BE2F-F3C1F93BCDBC}" type="pres">
      <dgm:prSet presAssocID="{F4088673-D382-4B98-8D40-D982CD788C16}" presName="root" presStyleCnt="0"/>
      <dgm:spPr/>
    </dgm:pt>
    <dgm:pt modelId="{656BE20D-CBB6-4AA0-9AFF-59EB6B6295A3}" type="pres">
      <dgm:prSet presAssocID="{F4088673-D382-4B98-8D40-D982CD788C16}" presName="rootComposite" presStyleCnt="0"/>
      <dgm:spPr/>
    </dgm:pt>
    <dgm:pt modelId="{48E7212A-2B16-4E15-BB98-F3B5F022E92C}" type="pres">
      <dgm:prSet presAssocID="{F4088673-D382-4B98-8D40-D982CD788C16}" presName="rootText" presStyleLbl="node1" presStyleIdx="1" presStyleCnt="5"/>
      <dgm:spPr/>
      <dgm:t>
        <a:bodyPr/>
        <a:lstStyle/>
        <a:p>
          <a:endParaRPr lang="zh-TW" altLang="en-US"/>
        </a:p>
      </dgm:t>
    </dgm:pt>
    <dgm:pt modelId="{5060B0A3-C14C-46B0-82C4-33F0EE137031}" type="pres">
      <dgm:prSet presAssocID="{F4088673-D382-4B98-8D40-D982CD788C16}" presName="rootConnector" presStyleLbl="node1" presStyleIdx="1" presStyleCnt="5"/>
      <dgm:spPr/>
      <dgm:t>
        <a:bodyPr/>
        <a:lstStyle/>
        <a:p>
          <a:endParaRPr lang="zh-TW" altLang="en-US"/>
        </a:p>
      </dgm:t>
    </dgm:pt>
    <dgm:pt modelId="{3F32C135-6C38-4369-878C-C3B0C16A0082}" type="pres">
      <dgm:prSet presAssocID="{F4088673-D382-4B98-8D40-D982CD788C16}" presName="childShape" presStyleCnt="0"/>
      <dgm:spPr/>
    </dgm:pt>
    <dgm:pt modelId="{8216286C-F74B-4A99-91C4-1941D55F8074}" type="pres">
      <dgm:prSet presAssocID="{05871C4C-9764-4974-9B90-4A6CCC52303B}" presName="Name13" presStyleLbl="parChTrans1D2" presStyleIdx="3" presStyleCnt="15"/>
      <dgm:spPr/>
      <dgm:t>
        <a:bodyPr/>
        <a:lstStyle/>
        <a:p>
          <a:endParaRPr lang="zh-TW" altLang="en-US"/>
        </a:p>
      </dgm:t>
    </dgm:pt>
    <dgm:pt modelId="{01F66A02-DB02-4FF7-9437-764D902E994D}" type="pres">
      <dgm:prSet presAssocID="{1DD1013F-F6FC-4D2D-B4C6-B8D750C476AD}" presName="childText" presStyleLbl="bgAcc1" presStyleIdx="3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F4030E-1F7B-4BB6-8B48-57DF61DF2BF0}" type="pres">
      <dgm:prSet presAssocID="{0B7023FD-C11C-4309-B09D-7E7A95A31073}" presName="Name13" presStyleLbl="parChTrans1D2" presStyleIdx="4" presStyleCnt="15"/>
      <dgm:spPr/>
      <dgm:t>
        <a:bodyPr/>
        <a:lstStyle/>
        <a:p>
          <a:endParaRPr lang="zh-TW" altLang="en-US"/>
        </a:p>
      </dgm:t>
    </dgm:pt>
    <dgm:pt modelId="{4331B8EC-9315-4421-A772-A3279EFC6A9A}" type="pres">
      <dgm:prSet presAssocID="{C27F7A3A-1305-4FC9-A691-C011A611AA12}" presName="childText" presStyleLbl="bgAcc1" presStyleIdx="4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9FDA77-B27D-4F1C-8076-B43D7DBB2924}" type="pres">
      <dgm:prSet presAssocID="{679C43A7-CF1F-4FBB-904E-B83DDF35F615}" presName="Name13" presStyleLbl="parChTrans1D2" presStyleIdx="5" presStyleCnt="15"/>
      <dgm:spPr/>
      <dgm:t>
        <a:bodyPr/>
        <a:lstStyle/>
        <a:p>
          <a:endParaRPr lang="zh-TW" altLang="en-US"/>
        </a:p>
      </dgm:t>
    </dgm:pt>
    <dgm:pt modelId="{5F463F13-C98C-41D5-BCAD-5E5D82574E2A}" type="pres">
      <dgm:prSet presAssocID="{3E17A7E5-E949-4BB2-95C6-82C2F3769465}" presName="childText" presStyleLbl="bgAcc1" presStyleIdx="5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141615-B56B-4BC9-A3CD-599F52263C91}" type="pres">
      <dgm:prSet presAssocID="{9571700E-8F62-4F85-8453-5D3D82AFF904}" presName="root" presStyleCnt="0"/>
      <dgm:spPr/>
    </dgm:pt>
    <dgm:pt modelId="{D4297584-6A04-426F-A646-0B95E9798E5D}" type="pres">
      <dgm:prSet presAssocID="{9571700E-8F62-4F85-8453-5D3D82AFF904}" presName="rootComposite" presStyleCnt="0"/>
      <dgm:spPr/>
    </dgm:pt>
    <dgm:pt modelId="{31CBCEF3-EF07-4678-BD2F-E285E153A018}" type="pres">
      <dgm:prSet presAssocID="{9571700E-8F62-4F85-8453-5D3D82AFF904}" presName="rootText" presStyleLbl="node1" presStyleIdx="2" presStyleCnt="5"/>
      <dgm:spPr/>
      <dgm:t>
        <a:bodyPr/>
        <a:lstStyle/>
        <a:p>
          <a:endParaRPr lang="zh-TW" altLang="en-US"/>
        </a:p>
      </dgm:t>
    </dgm:pt>
    <dgm:pt modelId="{4F2C2066-17B5-498A-8E4F-6A075CEA0CD1}" type="pres">
      <dgm:prSet presAssocID="{9571700E-8F62-4F85-8453-5D3D82AFF904}" presName="rootConnector" presStyleLbl="node1" presStyleIdx="2" presStyleCnt="5"/>
      <dgm:spPr/>
      <dgm:t>
        <a:bodyPr/>
        <a:lstStyle/>
        <a:p>
          <a:endParaRPr lang="zh-TW" altLang="en-US"/>
        </a:p>
      </dgm:t>
    </dgm:pt>
    <dgm:pt modelId="{D54CC523-724B-4EDA-B39C-58DB251A1CD5}" type="pres">
      <dgm:prSet presAssocID="{9571700E-8F62-4F85-8453-5D3D82AFF904}" presName="childShape" presStyleCnt="0"/>
      <dgm:spPr/>
    </dgm:pt>
    <dgm:pt modelId="{FE74FE89-A019-46D1-97FE-CEA32BFDE627}" type="pres">
      <dgm:prSet presAssocID="{00C9EB92-BC79-4FE1-991B-CD783A73EA3E}" presName="Name13" presStyleLbl="parChTrans1D2" presStyleIdx="6" presStyleCnt="15"/>
      <dgm:spPr/>
      <dgm:t>
        <a:bodyPr/>
        <a:lstStyle/>
        <a:p>
          <a:endParaRPr lang="zh-TW" altLang="en-US"/>
        </a:p>
      </dgm:t>
    </dgm:pt>
    <dgm:pt modelId="{6843A0C4-270B-4A9E-872E-490A4714D5EC}" type="pres">
      <dgm:prSet presAssocID="{1B870B90-1309-49A5-9D0C-1847B7C09A47}" presName="childText" presStyleLbl="bgAcc1" presStyleIdx="6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EB86B8-FD4E-4B6D-B6DC-66D65DFF99BD}" type="pres">
      <dgm:prSet presAssocID="{57C6F3FF-A71F-4E66-97E2-1ED2B1B759C0}" presName="Name13" presStyleLbl="parChTrans1D2" presStyleIdx="7" presStyleCnt="15"/>
      <dgm:spPr/>
      <dgm:t>
        <a:bodyPr/>
        <a:lstStyle/>
        <a:p>
          <a:endParaRPr lang="zh-TW" altLang="en-US"/>
        </a:p>
      </dgm:t>
    </dgm:pt>
    <dgm:pt modelId="{131AF2E4-65E7-4B82-8EBF-3A8448A0B7DC}" type="pres">
      <dgm:prSet presAssocID="{A5922C42-7101-4920-BBA4-9C53E2DD4514}" presName="childText" presStyleLbl="bgAcc1" presStyleIdx="7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26A587-B496-413B-848B-78D75BDD962C}" type="pres">
      <dgm:prSet presAssocID="{96D79ABC-82BA-413C-A1E2-F1A92E5B1EA2}" presName="Name13" presStyleLbl="parChTrans1D2" presStyleIdx="8" presStyleCnt="15"/>
      <dgm:spPr/>
      <dgm:t>
        <a:bodyPr/>
        <a:lstStyle/>
        <a:p>
          <a:endParaRPr lang="zh-TW" altLang="en-US"/>
        </a:p>
      </dgm:t>
    </dgm:pt>
    <dgm:pt modelId="{910D3E74-BE16-464E-AAD8-C12B98B3F9A1}" type="pres">
      <dgm:prSet presAssocID="{E51D109A-915B-40CE-AB59-4B7235E346DC}" presName="childText" presStyleLbl="bgAcc1" presStyleIdx="8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489C15-1798-47FD-8C2F-F9B3DA4DFD19}" type="pres">
      <dgm:prSet presAssocID="{6498ED13-B583-43A5-98F1-FB97382036B9}" presName="root" presStyleCnt="0"/>
      <dgm:spPr/>
    </dgm:pt>
    <dgm:pt modelId="{B5CDBB88-2A6E-41BB-AB4C-3D5A81438ACA}" type="pres">
      <dgm:prSet presAssocID="{6498ED13-B583-43A5-98F1-FB97382036B9}" presName="rootComposite" presStyleCnt="0"/>
      <dgm:spPr/>
    </dgm:pt>
    <dgm:pt modelId="{071AAAFC-9543-456A-BE37-5B03E6613354}" type="pres">
      <dgm:prSet presAssocID="{6498ED13-B583-43A5-98F1-FB97382036B9}" presName="rootText" presStyleLbl="node1" presStyleIdx="3" presStyleCnt="5"/>
      <dgm:spPr/>
      <dgm:t>
        <a:bodyPr/>
        <a:lstStyle/>
        <a:p>
          <a:endParaRPr lang="zh-TW" altLang="en-US"/>
        </a:p>
      </dgm:t>
    </dgm:pt>
    <dgm:pt modelId="{D70CE85E-E68C-422B-B26C-34AF07C77124}" type="pres">
      <dgm:prSet presAssocID="{6498ED13-B583-43A5-98F1-FB97382036B9}" presName="rootConnector" presStyleLbl="node1" presStyleIdx="3" presStyleCnt="5"/>
      <dgm:spPr/>
      <dgm:t>
        <a:bodyPr/>
        <a:lstStyle/>
        <a:p>
          <a:endParaRPr lang="zh-TW" altLang="en-US"/>
        </a:p>
      </dgm:t>
    </dgm:pt>
    <dgm:pt modelId="{96E2D983-BD25-439B-AC15-A51B5E1E70CA}" type="pres">
      <dgm:prSet presAssocID="{6498ED13-B583-43A5-98F1-FB97382036B9}" presName="childShape" presStyleCnt="0"/>
      <dgm:spPr/>
    </dgm:pt>
    <dgm:pt modelId="{4ABF189E-460E-456C-867D-9ED2DC1A7B01}" type="pres">
      <dgm:prSet presAssocID="{8FCEA8BB-0969-4FD4-851A-806680A4E69B}" presName="Name13" presStyleLbl="parChTrans1D2" presStyleIdx="9" presStyleCnt="15"/>
      <dgm:spPr/>
      <dgm:t>
        <a:bodyPr/>
        <a:lstStyle/>
        <a:p>
          <a:endParaRPr lang="zh-TW" altLang="en-US"/>
        </a:p>
      </dgm:t>
    </dgm:pt>
    <dgm:pt modelId="{5C41D491-0EAE-4B12-9109-D301696401E3}" type="pres">
      <dgm:prSet presAssocID="{FC1D1D7A-CB93-4324-AF33-3AB6938AA4D6}" presName="childText" presStyleLbl="bgAcc1" presStyleIdx="9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BA8079-4843-4916-BDA2-2B7D87A06C4F}" type="pres">
      <dgm:prSet presAssocID="{8BA79532-07FB-49D5-A875-225803BA978C}" presName="Name13" presStyleLbl="parChTrans1D2" presStyleIdx="10" presStyleCnt="15"/>
      <dgm:spPr/>
      <dgm:t>
        <a:bodyPr/>
        <a:lstStyle/>
        <a:p>
          <a:endParaRPr lang="zh-TW" altLang="en-US"/>
        </a:p>
      </dgm:t>
    </dgm:pt>
    <dgm:pt modelId="{B20A3276-9FD2-4D99-99EB-8B305898CB2A}" type="pres">
      <dgm:prSet presAssocID="{82030504-3FCD-4EAF-8539-B159EB112350}" presName="childText" presStyleLbl="bgAcc1" presStyleIdx="10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0F9BE5-0B61-4ACF-9218-CB236C48A6A7}" type="pres">
      <dgm:prSet presAssocID="{519C2D47-0D60-4A87-B6E9-9D31F4BC698B}" presName="Name13" presStyleLbl="parChTrans1D2" presStyleIdx="11" presStyleCnt="15"/>
      <dgm:spPr/>
      <dgm:t>
        <a:bodyPr/>
        <a:lstStyle/>
        <a:p>
          <a:endParaRPr lang="zh-TW" altLang="en-US"/>
        </a:p>
      </dgm:t>
    </dgm:pt>
    <dgm:pt modelId="{A3E57561-183A-4634-B211-8AFBBB531FD1}" type="pres">
      <dgm:prSet presAssocID="{6ED6A902-A538-4ADC-9AF6-1A3819B55C40}" presName="childText" presStyleLbl="bgAcc1" presStyleIdx="11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3EFBBE-5B76-4C0D-8512-AF2949B6D96F}" type="pres">
      <dgm:prSet presAssocID="{879DC09D-69D9-4233-9790-55D11FB70B49}" presName="root" presStyleCnt="0"/>
      <dgm:spPr/>
    </dgm:pt>
    <dgm:pt modelId="{34665575-E01D-46C9-A722-30A597038D9E}" type="pres">
      <dgm:prSet presAssocID="{879DC09D-69D9-4233-9790-55D11FB70B49}" presName="rootComposite" presStyleCnt="0"/>
      <dgm:spPr/>
    </dgm:pt>
    <dgm:pt modelId="{6B134BA9-7305-4DC2-8CE0-6FC93904DADC}" type="pres">
      <dgm:prSet presAssocID="{879DC09D-69D9-4233-9790-55D11FB70B49}" presName="rootText" presStyleLbl="node1" presStyleIdx="4" presStyleCnt="5"/>
      <dgm:spPr/>
      <dgm:t>
        <a:bodyPr/>
        <a:lstStyle/>
        <a:p>
          <a:endParaRPr lang="zh-TW" altLang="en-US"/>
        </a:p>
      </dgm:t>
    </dgm:pt>
    <dgm:pt modelId="{6458E6BF-6F23-4F3F-A1B9-AE0C5906D9E7}" type="pres">
      <dgm:prSet presAssocID="{879DC09D-69D9-4233-9790-55D11FB70B49}" presName="rootConnector" presStyleLbl="node1" presStyleIdx="4" presStyleCnt="5"/>
      <dgm:spPr/>
      <dgm:t>
        <a:bodyPr/>
        <a:lstStyle/>
        <a:p>
          <a:endParaRPr lang="zh-TW" altLang="en-US"/>
        </a:p>
      </dgm:t>
    </dgm:pt>
    <dgm:pt modelId="{7F390A53-FD2D-4156-AC61-E74587E7BF17}" type="pres">
      <dgm:prSet presAssocID="{879DC09D-69D9-4233-9790-55D11FB70B49}" presName="childShape" presStyleCnt="0"/>
      <dgm:spPr/>
    </dgm:pt>
    <dgm:pt modelId="{0EE5674C-B2F9-45E3-8A0B-A7B694BC0459}" type="pres">
      <dgm:prSet presAssocID="{A0D51BE0-F4BA-4513-9BC3-AF663CF04ED1}" presName="Name13" presStyleLbl="parChTrans1D2" presStyleIdx="12" presStyleCnt="15"/>
      <dgm:spPr/>
      <dgm:t>
        <a:bodyPr/>
        <a:lstStyle/>
        <a:p>
          <a:endParaRPr lang="zh-TW" altLang="en-US"/>
        </a:p>
      </dgm:t>
    </dgm:pt>
    <dgm:pt modelId="{0F0BA8C4-A89D-402D-AA62-12C405B4B6AC}" type="pres">
      <dgm:prSet presAssocID="{6C4178E8-43D1-4DB6-A518-B114420CC395}" presName="childText" presStyleLbl="bgAcc1" presStyleIdx="12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CE2C23-8F59-48CC-B828-89069927C505}" type="pres">
      <dgm:prSet presAssocID="{E4E15BBF-DAB9-4496-963F-F509503328C6}" presName="Name13" presStyleLbl="parChTrans1D2" presStyleIdx="13" presStyleCnt="15"/>
      <dgm:spPr/>
      <dgm:t>
        <a:bodyPr/>
        <a:lstStyle/>
        <a:p>
          <a:endParaRPr lang="zh-TW" altLang="en-US"/>
        </a:p>
      </dgm:t>
    </dgm:pt>
    <dgm:pt modelId="{E4A0C12B-D26C-404E-B5EF-3CF6D65A8B67}" type="pres">
      <dgm:prSet presAssocID="{6942B299-1FB9-4E3C-A2AD-20272A6D6571}" presName="childText" presStyleLbl="bgAcc1" presStyleIdx="13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AE907F-80D1-4957-9942-3E8B917C1439}" type="pres">
      <dgm:prSet presAssocID="{282A955E-227E-415A-B635-2C2E2DC1BAC3}" presName="Name13" presStyleLbl="parChTrans1D2" presStyleIdx="14" presStyleCnt="15"/>
      <dgm:spPr/>
      <dgm:t>
        <a:bodyPr/>
        <a:lstStyle/>
        <a:p>
          <a:endParaRPr lang="zh-TW" altLang="en-US"/>
        </a:p>
      </dgm:t>
    </dgm:pt>
    <dgm:pt modelId="{F0CCF213-7ABC-4BAD-A414-18EA22F5E4F0}" type="pres">
      <dgm:prSet presAssocID="{CEA80A28-D5C3-4BAB-8D4E-76210B7DB989}" presName="childText" presStyleLbl="bgAcc1" presStyleIdx="14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61404F4-56C6-48D8-A836-9F8158B42769}" type="presOf" srcId="{9571700E-8F62-4F85-8453-5D3D82AFF904}" destId="{31CBCEF3-EF07-4678-BD2F-E285E153A018}" srcOrd="0" destOrd="0" presId="urn:microsoft.com/office/officeart/2005/8/layout/hierarchy3"/>
    <dgm:cxn modelId="{716EEA6C-BADA-4391-BBBF-1D540F81E8B8}" srcId="{6498ED13-B583-43A5-98F1-FB97382036B9}" destId="{82030504-3FCD-4EAF-8539-B159EB112350}" srcOrd="1" destOrd="0" parTransId="{8BA79532-07FB-49D5-A875-225803BA978C}" sibTransId="{FF529A5D-05EE-4D66-B5FE-8F0D1B2A6D88}"/>
    <dgm:cxn modelId="{6172B999-8590-4B89-A4BC-0909259D1D36}" srcId="{27E24F47-2898-4D38-867E-7A3F46E06E34}" destId="{0ED2F960-11B0-4C82-89D0-6045EA02E02A}" srcOrd="2" destOrd="0" parTransId="{A08490BF-1A3A-4E41-88D8-9B390EA67E8E}" sibTransId="{DF0744B0-7C0F-4EA7-8648-00365C0D5801}"/>
    <dgm:cxn modelId="{D297C59C-BE2A-443A-A478-0CF14BE1775C}" type="presOf" srcId="{6498ED13-B583-43A5-98F1-FB97382036B9}" destId="{D70CE85E-E68C-422B-B26C-34AF07C77124}" srcOrd="1" destOrd="0" presId="urn:microsoft.com/office/officeart/2005/8/layout/hierarchy3"/>
    <dgm:cxn modelId="{3EA96119-BF0B-4840-B551-34F71159B89D}" type="presOf" srcId="{61C8534E-0711-470D-B664-D8452AD31438}" destId="{5B45F483-47A3-4E8E-A3C3-9E56B18CC4BE}" srcOrd="0" destOrd="0" presId="urn:microsoft.com/office/officeart/2005/8/layout/hierarchy3"/>
    <dgm:cxn modelId="{34232C6B-52CD-4037-B068-393D9A181906}" srcId="{ED6E942C-9973-48AD-85DF-A579ED1914B3}" destId="{6498ED13-B583-43A5-98F1-FB97382036B9}" srcOrd="3" destOrd="0" parTransId="{122D3DD4-7837-444C-B8F7-E2DE0F0F5B4A}" sibTransId="{AA556B30-A34C-4B07-B7DD-FBAD8EB800FE}"/>
    <dgm:cxn modelId="{AFDE078A-B027-40F7-A7B9-422368D79D85}" srcId="{6498ED13-B583-43A5-98F1-FB97382036B9}" destId="{FC1D1D7A-CB93-4324-AF33-3AB6938AA4D6}" srcOrd="0" destOrd="0" parTransId="{8FCEA8BB-0969-4FD4-851A-806680A4E69B}" sibTransId="{3A22FF4D-3EB3-40F8-93CA-70D17C4EB12E}"/>
    <dgm:cxn modelId="{AD6F74D0-7B1B-468B-9F90-A03EC216EE9F}" type="presOf" srcId="{38B8DB9D-7933-490F-AE5A-4E994B30F480}" destId="{17A850DE-D525-44EF-BF1A-991E10E8E5D3}" srcOrd="0" destOrd="0" presId="urn:microsoft.com/office/officeart/2005/8/layout/hierarchy3"/>
    <dgm:cxn modelId="{9064B8EE-F3DB-48F9-8221-98121BE92797}" srcId="{879DC09D-69D9-4233-9790-55D11FB70B49}" destId="{6C4178E8-43D1-4DB6-A518-B114420CC395}" srcOrd="0" destOrd="0" parTransId="{A0D51BE0-F4BA-4513-9BC3-AF663CF04ED1}" sibTransId="{A3BD3A5D-83C9-4F96-95CE-8EAA1D8732BA}"/>
    <dgm:cxn modelId="{AB5A45AE-7C18-4394-8119-085ABE9B5414}" srcId="{9571700E-8F62-4F85-8453-5D3D82AFF904}" destId="{E51D109A-915B-40CE-AB59-4B7235E346DC}" srcOrd="2" destOrd="0" parTransId="{96D79ABC-82BA-413C-A1E2-F1A92E5B1EA2}" sibTransId="{964B3479-E197-44CF-8C26-6B06F31BCC8E}"/>
    <dgm:cxn modelId="{AA314AF4-B3E3-42C3-BFDD-C9A3A7ACF932}" type="presOf" srcId="{679C43A7-CF1F-4FBB-904E-B83DDF35F615}" destId="{749FDA77-B27D-4F1C-8076-B43D7DBB2924}" srcOrd="0" destOrd="0" presId="urn:microsoft.com/office/officeart/2005/8/layout/hierarchy3"/>
    <dgm:cxn modelId="{1F7B32F7-721E-4535-A869-AA30AF2163A6}" type="presOf" srcId="{E4E15BBF-DAB9-4496-963F-F509503328C6}" destId="{C5CE2C23-8F59-48CC-B828-89069927C505}" srcOrd="0" destOrd="0" presId="urn:microsoft.com/office/officeart/2005/8/layout/hierarchy3"/>
    <dgm:cxn modelId="{B0917805-9215-450E-BB10-02B0BFF72A51}" type="presOf" srcId="{6ED6A902-A538-4ADC-9AF6-1A3819B55C40}" destId="{A3E57561-183A-4634-B211-8AFBBB531FD1}" srcOrd="0" destOrd="0" presId="urn:microsoft.com/office/officeart/2005/8/layout/hierarchy3"/>
    <dgm:cxn modelId="{F3ED8396-36A2-4ACD-B107-4A0EA90CCFAA}" type="presOf" srcId="{1DD1013F-F6FC-4D2D-B4C6-B8D750C476AD}" destId="{01F66A02-DB02-4FF7-9437-764D902E994D}" srcOrd="0" destOrd="0" presId="urn:microsoft.com/office/officeart/2005/8/layout/hierarchy3"/>
    <dgm:cxn modelId="{A8781C48-7A1A-46A8-9FF0-1EDE67BB3747}" type="presOf" srcId="{0ED2F960-11B0-4C82-89D0-6045EA02E02A}" destId="{64B25073-9D5E-487C-B708-CB95483972D5}" srcOrd="0" destOrd="0" presId="urn:microsoft.com/office/officeart/2005/8/layout/hierarchy3"/>
    <dgm:cxn modelId="{3B7A13C7-5F21-4775-B963-7CB5CD9EA7A2}" srcId="{879DC09D-69D9-4233-9790-55D11FB70B49}" destId="{6942B299-1FB9-4E3C-A2AD-20272A6D6571}" srcOrd="1" destOrd="0" parTransId="{E4E15BBF-DAB9-4496-963F-F509503328C6}" sibTransId="{F3E3D06F-AC93-45FC-939D-8C91B4F35D04}"/>
    <dgm:cxn modelId="{A1BEBC0A-98C9-4BF6-9BA9-75D078224AC9}" type="presOf" srcId="{8BA79532-07FB-49D5-A875-225803BA978C}" destId="{94BA8079-4843-4916-BDA2-2B7D87A06C4F}" srcOrd="0" destOrd="0" presId="urn:microsoft.com/office/officeart/2005/8/layout/hierarchy3"/>
    <dgm:cxn modelId="{E5180170-9513-4778-840A-EEC9254D5EC5}" type="presOf" srcId="{C27F7A3A-1305-4FC9-A691-C011A611AA12}" destId="{4331B8EC-9315-4421-A772-A3279EFC6A9A}" srcOrd="0" destOrd="0" presId="urn:microsoft.com/office/officeart/2005/8/layout/hierarchy3"/>
    <dgm:cxn modelId="{10DB3FC1-CE67-4550-9719-48360C374BC2}" type="presOf" srcId="{57C6F3FF-A71F-4E66-97E2-1ED2B1B759C0}" destId="{27EB86B8-FD4E-4B6D-B6DC-66D65DFF99BD}" srcOrd="0" destOrd="0" presId="urn:microsoft.com/office/officeart/2005/8/layout/hierarchy3"/>
    <dgm:cxn modelId="{6E98EE73-C2C6-4072-848C-C12511164301}" type="presOf" srcId="{6498ED13-B583-43A5-98F1-FB97382036B9}" destId="{071AAAFC-9543-456A-BE37-5B03E6613354}" srcOrd="0" destOrd="0" presId="urn:microsoft.com/office/officeart/2005/8/layout/hierarchy3"/>
    <dgm:cxn modelId="{30DDB7CE-3D09-4B8B-B884-102EC3CB37E1}" type="presOf" srcId="{1B870B90-1309-49A5-9D0C-1847B7C09A47}" destId="{6843A0C4-270B-4A9E-872E-490A4714D5EC}" srcOrd="0" destOrd="0" presId="urn:microsoft.com/office/officeart/2005/8/layout/hierarchy3"/>
    <dgm:cxn modelId="{DB94CD26-D6D7-4CE0-9AA4-88E00D3FA475}" srcId="{ED6E942C-9973-48AD-85DF-A579ED1914B3}" destId="{27E24F47-2898-4D38-867E-7A3F46E06E34}" srcOrd="0" destOrd="0" parTransId="{89E36812-4602-4B5C-AD23-46437645FC43}" sibTransId="{2C12C356-13EB-4807-AFD5-A68445FADBFD}"/>
    <dgm:cxn modelId="{47180B5F-7E06-4281-ABA7-CF2A90B1DFF7}" srcId="{879DC09D-69D9-4233-9790-55D11FB70B49}" destId="{CEA80A28-D5C3-4BAB-8D4E-76210B7DB989}" srcOrd="2" destOrd="0" parTransId="{282A955E-227E-415A-B635-2C2E2DC1BAC3}" sibTransId="{79B4B6DC-B8CB-4B01-BDE5-73498001CDE7}"/>
    <dgm:cxn modelId="{29E2BC5A-6286-43FD-8B84-91A8A23A5A96}" type="presOf" srcId="{406F473E-BCB4-4517-AE53-9CA6A93A0959}" destId="{CE3115EF-C712-4AA5-8117-5C90A29F6FA3}" srcOrd="0" destOrd="0" presId="urn:microsoft.com/office/officeart/2005/8/layout/hierarchy3"/>
    <dgm:cxn modelId="{5173A1C1-572C-4CB3-876A-AAB33BE3D153}" type="presOf" srcId="{282A955E-227E-415A-B635-2C2E2DC1BAC3}" destId="{BDAE907F-80D1-4957-9942-3E8B917C1439}" srcOrd="0" destOrd="0" presId="urn:microsoft.com/office/officeart/2005/8/layout/hierarchy3"/>
    <dgm:cxn modelId="{070F51B1-961C-46B2-BCB1-347C42B88E6E}" srcId="{6498ED13-B583-43A5-98F1-FB97382036B9}" destId="{6ED6A902-A538-4ADC-9AF6-1A3819B55C40}" srcOrd="2" destOrd="0" parTransId="{519C2D47-0D60-4A87-B6E9-9D31F4BC698B}" sibTransId="{0D8CD414-C221-40DF-B244-1B747C2078D4}"/>
    <dgm:cxn modelId="{9371D413-208C-40DC-97C8-5E15E966A59B}" type="presOf" srcId="{6C4178E8-43D1-4DB6-A518-B114420CC395}" destId="{0F0BA8C4-A89D-402D-AA62-12C405B4B6AC}" srcOrd="0" destOrd="0" presId="urn:microsoft.com/office/officeart/2005/8/layout/hierarchy3"/>
    <dgm:cxn modelId="{9DFE1B00-0104-406F-BE93-C2AAD43D3746}" type="presOf" srcId="{00C9EB92-BC79-4FE1-991B-CD783A73EA3E}" destId="{FE74FE89-A019-46D1-97FE-CEA32BFDE627}" srcOrd="0" destOrd="0" presId="urn:microsoft.com/office/officeart/2005/8/layout/hierarchy3"/>
    <dgm:cxn modelId="{1CF4762D-FC4F-4587-9112-0BB29E831328}" type="presOf" srcId="{A0D51BE0-F4BA-4513-9BC3-AF663CF04ED1}" destId="{0EE5674C-B2F9-45E3-8A0B-A7B694BC0459}" srcOrd="0" destOrd="0" presId="urn:microsoft.com/office/officeart/2005/8/layout/hierarchy3"/>
    <dgm:cxn modelId="{095BA346-3E33-49E6-9F88-6F1AA567BEF1}" type="presOf" srcId="{ED6E942C-9973-48AD-85DF-A579ED1914B3}" destId="{04819660-F2E3-429C-80E2-04AD4836F417}" srcOrd="0" destOrd="0" presId="urn:microsoft.com/office/officeart/2005/8/layout/hierarchy3"/>
    <dgm:cxn modelId="{33A6C24E-6CE1-4C5B-8457-1356645B12F7}" type="presOf" srcId="{27E24F47-2898-4D38-867E-7A3F46E06E34}" destId="{7AB9D203-ADB0-4EC2-A8B5-1091E9D84DFA}" srcOrd="1" destOrd="0" presId="urn:microsoft.com/office/officeart/2005/8/layout/hierarchy3"/>
    <dgm:cxn modelId="{A4559DB2-6DC8-4480-89B4-F06E20D4021C}" type="presOf" srcId="{F4088673-D382-4B98-8D40-D982CD788C16}" destId="{5060B0A3-C14C-46B0-82C4-33F0EE137031}" srcOrd="1" destOrd="0" presId="urn:microsoft.com/office/officeart/2005/8/layout/hierarchy3"/>
    <dgm:cxn modelId="{32665007-6FF8-4188-92C1-6E0E4E59599C}" type="presOf" srcId="{A08490BF-1A3A-4E41-88D8-9B390EA67E8E}" destId="{B5358257-AB6C-45DB-81FF-41E47AD7F70D}" srcOrd="0" destOrd="0" presId="urn:microsoft.com/office/officeart/2005/8/layout/hierarchy3"/>
    <dgm:cxn modelId="{439734BB-1D27-4249-89D6-36F8D239D34E}" type="presOf" srcId="{82030504-3FCD-4EAF-8539-B159EB112350}" destId="{B20A3276-9FD2-4D99-99EB-8B305898CB2A}" srcOrd="0" destOrd="0" presId="urn:microsoft.com/office/officeart/2005/8/layout/hierarchy3"/>
    <dgm:cxn modelId="{4D084702-6F22-4E6B-964A-C3CEBA22C577}" type="presOf" srcId="{879DC09D-69D9-4233-9790-55D11FB70B49}" destId="{6B134BA9-7305-4DC2-8CE0-6FC93904DADC}" srcOrd="0" destOrd="0" presId="urn:microsoft.com/office/officeart/2005/8/layout/hierarchy3"/>
    <dgm:cxn modelId="{7FAF9340-694E-4A5E-94DC-0094DCFCF4E3}" type="presOf" srcId="{0B499BB5-14E2-4099-8DF4-B434822F87DF}" destId="{E6ADA838-E2E4-4983-83E4-99C3EAF9EA25}" srcOrd="0" destOrd="0" presId="urn:microsoft.com/office/officeart/2005/8/layout/hierarchy3"/>
    <dgm:cxn modelId="{88BC3804-B38F-4AED-AA87-BFBD95C65627}" srcId="{9571700E-8F62-4F85-8453-5D3D82AFF904}" destId="{A5922C42-7101-4920-BBA4-9C53E2DD4514}" srcOrd="1" destOrd="0" parTransId="{57C6F3FF-A71F-4E66-97E2-1ED2B1B759C0}" sibTransId="{BBE1BEAE-8ADB-454C-9746-F43D861DFC39}"/>
    <dgm:cxn modelId="{55456C43-4B35-4913-B884-254575994F43}" type="presOf" srcId="{0B7023FD-C11C-4309-B09D-7E7A95A31073}" destId="{66F4030E-1F7B-4BB6-8B48-57DF61DF2BF0}" srcOrd="0" destOrd="0" presId="urn:microsoft.com/office/officeart/2005/8/layout/hierarchy3"/>
    <dgm:cxn modelId="{5B7AC54D-8FA5-4597-89ED-756FECE087EA}" type="presOf" srcId="{F4088673-D382-4B98-8D40-D982CD788C16}" destId="{48E7212A-2B16-4E15-BB98-F3B5F022E92C}" srcOrd="0" destOrd="0" presId="urn:microsoft.com/office/officeart/2005/8/layout/hierarchy3"/>
    <dgm:cxn modelId="{B1DFCF63-D5C8-4A2F-8F57-29F78657EE3E}" type="presOf" srcId="{3E17A7E5-E949-4BB2-95C6-82C2F3769465}" destId="{5F463F13-C98C-41D5-BCAD-5E5D82574E2A}" srcOrd="0" destOrd="0" presId="urn:microsoft.com/office/officeart/2005/8/layout/hierarchy3"/>
    <dgm:cxn modelId="{80428116-C18D-4780-B41E-24D20393A4C6}" srcId="{ED6E942C-9973-48AD-85DF-A579ED1914B3}" destId="{879DC09D-69D9-4233-9790-55D11FB70B49}" srcOrd="4" destOrd="0" parTransId="{B4EC7D9F-5EF7-4522-9382-A2FB0FAA38E0}" sibTransId="{40175D0A-D6E1-45A9-960D-8CB5F68136A7}"/>
    <dgm:cxn modelId="{F62BC3DD-B3CC-4A59-81BB-681CBC40CF69}" type="presOf" srcId="{05871C4C-9764-4974-9B90-4A6CCC52303B}" destId="{8216286C-F74B-4A99-91C4-1941D55F8074}" srcOrd="0" destOrd="0" presId="urn:microsoft.com/office/officeart/2005/8/layout/hierarchy3"/>
    <dgm:cxn modelId="{25CEC1CE-1C37-4B5C-AB19-19606EDA4C8F}" type="presOf" srcId="{519C2D47-0D60-4A87-B6E9-9D31F4BC698B}" destId="{330F9BE5-0B61-4ACF-9218-CB236C48A6A7}" srcOrd="0" destOrd="0" presId="urn:microsoft.com/office/officeart/2005/8/layout/hierarchy3"/>
    <dgm:cxn modelId="{BDAB0F22-05A2-4F54-96C5-6790324CA83B}" srcId="{F4088673-D382-4B98-8D40-D982CD788C16}" destId="{3E17A7E5-E949-4BB2-95C6-82C2F3769465}" srcOrd="2" destOrd="0" parTransId="{679C43A7-CF1F-4FBB-904E-B83DDF35F615}" sibTransId="{817E3938-3501-4D75-B8E6-DE37BF7F3262}"/>
    <dgm:cxn modelId="{F7BDD1D7-B209-4854-9D4B-41E26E5EF945}" srcId="{9571700E-8F62-4F85-8453-5D3D82AFF904}" destId="{1B870B90-1309-49A5-9D0C-1847B7C09A47}" srcOrd="0" destOrd="0" parTransId="{00C9EB92-BC79-4FE1-991B-CD783A73EA3E}" sibTransId="{CA8E5A98-9D0C-461E-8D13-2FC2CF2C539F}"/>
    <dgm:cxn modelId="{3D8E9B2D-5342-4F25-8F00-ABCA1536AE7D}" type="presOf" srcId="{6942B299-1FB9-4E3C-A2AD-20272A6D6571}" destId="{E4A0C12B-D26C-404E-B5EF-3CF6D65A8B67}" srcOrd="0" destOrd="0" presId="urn:microsoft.com/office/officeart/2005/8/layout/hierarchy3"/>
    <dgm:cxn modelId="{AA0D6466-5346-4A79-8402-202F3ADF43C1}" srcId="{27E24F47-2898-4D38-867E-7A3F46E06E34}" destId="{0B499BB5-14E2-4099-8DF4-B434822F87DF}" srcOrd="0" destOrd="0" parTransId="{38B8DB9D-7933-490F-AE5A-4E994B30F480}" sibTransId="{46D0B687-FDED-4FF4-B952-7AF772F2289C}"/>
    <dgm:cxn modelId="{31EB327B-BA20-41A0-81AE-FEC387565FC6}" srcId="{ED6E942C-9973-48AD-85DF-A579ED1914B3}" destId="{F4088673-D382-4B98-8D40-D982CD788C16}" srcOrd="1" destOrd="0" parTransId="{FF74A07A-C454-405B-9CFE-E59D12A872D6}" sibTransId="{CABD4128-F1A2-4B0B-8F05-16732818CB05}"/>
    <dgm:cxn modelId="{D3EB53EE-E045-4C6A-9733-B23934D4CC01}" type="presOf" srcId="{A5922C42-7101-4920-BBA4-9C53E2DD4514}" destId="{131AF2E4-65E7-4B82-8EBF-3A8448A0B7DC}" srcOrd="0" destOrd="0" presId="urn:microsoft.com/office/officeart/2005/8/layout/hierarchy3"/>
    <dgm:cxn modelId="{814B7B90-7D1F-407B-8319-764E95E8900C}" type="presOf" srcId="{9571700E-8F62-4F85-8453-5D3D82AFF904}" destId="{4F2C2066-17B5-498A-8E4F-6A075CEA0CD1}" srcOrd="1" destOrd="0" presId="urn:microsoft.com/office/officeart/2005/8/layout/hierarchy3"/>
    <dgm:cxn modelId="{6EAABBF5-602D-4D5B-8363-4B10D4DBF40E}" type="presOf" srcId="{FC1D1D7A-CB93-4324-AF33-3AB6938AA4D6}" destId="{5C41D491-0EAE-4B12-9109-D301696401E3}" srcOrd="0" destOrd="0" presId="urn:microsoft.com/office/officeart/2005/8/layout/hierarchy3"/>
    <dgm:cxn modelId="{4EC260A5-4C19-42E7-A090-6AFE2DDBDEA1}" srcId="{27E24F47-2898-4D38-867E-7A3F46E06E34}" destId="{61C8534E-0711-470D-B664-D8452AD31438}" srcOrd="1" destOrd="0" parTransId="{406F473E-BCB4-4517-AE53-9CA6A93A0959}" sibTransId="{A610884A-B798-4FA5-B1D0-C23E00233706}"/>
    <dgm:cxn modelId="{1081321C-B3C8-49F4-90C4-98323CEA89DD}" srcId="{F4088673-D382-4B98-8D40-D982CD788C16}" destId="{1DD1013F-F6FC-4D2D-B4C6-B8D750C476AD}" srcOrd="0" destOrd="0" parTransId="{05871C4C-9764-4974-9B90-4A6CCC52303B}" sibTransId="{424484ED-DB96-433B-B2BE-0A19BF5798C4}"/>
    <dgm:cxn modelId="{795824D9-A3A4-49D2-83B4-F1D12D85E099}" type="presOf" srcId="{E51D109A-915B-40CE-AB59-4B7235E346DC}" destId="{910D3E74-BE16-464E-AAD8-C12B98B3F9A1}" srcOrd="0" destOrd="0" presId="urn:microsoft.com/office/officeart/2005/8/layout/hierarchy3"/>
    <dgm:cxn modelId="{62E65255-95B1-4E03-B9B8-CF78FD2F5922}" type="presOf" srcId="{8FCEA8BB-0969-4FD4-851A-806680A4E69B}" destId="{4ABF189E-460E-456C-867D-9ED2DC1A7B01}" srcOrd="0" destOrd="0" presId="urn:microsoft.com/office/officeart/2005/8/layout/hierarchy3"/>
    <dgm:cxn modelId="{CD23D653-B057-4392-87AC-17EB5D0531C7}" type="presOf" srcId="{CEA80A28-D5C3-4BAB-8D4E-76210B7DB989}" destId="{F0CCF213-7ABC-4BAD-A414-18EA22F5E4F0}" srcOrd="0" destOrd="0" presId="urn:microsoft.com/office/officeart/2005/8/layout/hierarchy3"/>
    <dgm:cxn modelId="{77F404D9-D6DD-4144-94D3-F4208D1DC1A3}" srcId="{ED6E942C-9973-48AD-85DF-A579ED1914B3}" destId="{9571700E-8F62-4F85-8453-5D3D82AFF904}" srcOrd="2" destOrd="0" parTransId="{A05635AE-6138-4213-9CD2-69E82AB9022B}" sibTransId="{9329BC07-2D19-4D14-B98F-261705E58F1D}"/>
    <dgm:cxn modelId="{FE740697-A901-4FAA-82A5-0B47EF1F4768}" type="presOf" srcId="{96D79ABC-82BA-413C-A1E2-F1A92E5B1EA2}" destId="{9A26A587-B496-413B-848B-78D75BDD962C}" srcOrd="0" destOrd="0" presId="urn:microsoft.com/office/officeart/2005/8/layout/hierarchy3"/>
    <dgm:cxn modelId="{F457496F-1AAE-4513-89BA-AD3CEC55B876}" type="presOf" srcId="{27E24F47-2898-4D38-867E-7A3F46E06E34}" destId="{F607B4AD-FC64-4957-826E-AB4E1DC04629}" srcOrd="0" destOrd="0" presId="urn:microsoft.com/office/officeart/2005/8/layout/hierarchy3"/>
    <dgm:cxn modelId="{2FDDFB18-AB6C-4819-8BB3-7F5C67BE5DA5}" type="presOf" srcId="{879DC09D-69D9-4233-9790-55D11FB70B49}" destId="{6458E6BF-6F23-4F3F-A1B9-AE0C5906D9E7}" srcOrd="1" destOrd="0" presId="urn:microsoft.com/office/officeart/2005/8/layout/hierarchy3"/>
    <dgm:cxn modelId="{0D62CE37-2C0E-4953-BF4F-515ECA69DAD8}" srcId="{F4088673-D382-4B98-8D40-D982CD788C16}" destId="{C27F7A3A-1305-4FC9-A691-C011A611AA12}" srcOrd="1" destOrd="0" parTransId="{0B7023FD-C11C-4309-B09D-7E7A95A31073}" sibTransId="{63144D06-A867-4413-88D6-23F23B66E2AF}"/>
    <dgm:cxn modelId="{05C08764-6D78-4AB7-A7D2-823661D8652E}" type="presParOf" srcId="{04819660-F2E3-429C-80E2-04AD4836F417}" destId="{193FFB85-9367-441A-9684-72B975D84842}" srcOrd="0" destOrd="0" presId="urn:microsoft.com/office/officeart/2005/8/layout/hierarchy3"/>
    <dgm:cxn modelId="{B66A7D8E-83F4-4AB5-BF21-9EA8BE74F4FD}" type="presParOf" srcId="{193FFB85-9367-441A-9684-72B975D84842}" destId="{C4E04C92-F2E0-432D-97FA-2CFC3AEE79A6}" srcOrd="0" destOrd="0" presId="urn:microsoft.com/office/officeart/2005/8/layout/hierarchy3"/>
    <dgm:cxn modelId="{1C4DAC70-4A93-46AD-8296-615A30B807BE}" type="presParOf" srcId="{C4E04C92-F2E0-432D-97FA-2CFC3AEE79A6}" destId="{F607B4AD-FC64-4957-826E-AB4E1DC04629}" srcOrd="0" destOrd="0" presId="urn:microsoft.com/office/officeart/2005/8/layout/hierarchy3"/>
    <dgm:cxn modelId="{51D3D4DD-817C-4931-B179-272C504CCBEC}" type="presParOf" srcId="{C4E04C92-F2E0-432D-97FA-2CFC3AEE79A6}" destId="{7AB9D203-ADB0-4EC2-A8B5-1091E9D84DFA}" srcOrd="1" destOrd="0" presId="urn:microsoft.com/office/officeart/2005/8/layout/hierarchy3"/>
    <dgm:cxn modelId="{D28A7268-8B11-46D8-80C0-1E5F39B1058D}" type="presParOf" srcId="{193FFB85-9367-441A-9684-72B975D84842}" destId="{144C77D7-8737-48B4-87B7-265393867583}" srcOrd="1" destOrd="0" presId="urn:microsoft.com/office/officeart/2005/8/layout/hierarchy3"/>
    <dgm:cxn modelId="{2677FC91-55CD-4902-B32F-E97BCAE8A9F8}" type="presParOf" srcId="{144C77D7-8737-48B4-87B7-265393867583}" destId="{17A850DE-D525-44EF-BF1A-991E10E8E5D3}" srcOrd="0" destOrd="0" presId="urn:microsoft.com/office/officeart/2005/8/layout/hierarchy3"/>
    <dgm:cxn modelId="{56542FC6-3CE4-4AF2-B188-D8EA826F24B0}" type="presParOf" srcId="{144C77D7-8737-48B4-87B7-265393867583}" destId="{E6ADA838-E2E4-4983-83E4-99C3EAF9EA25}" srcOrd="1" destOrd="0" presId="urn:microsoft.com/office/officeart/2005/8/layout/hierarchy3"/>
    <dgm:cxn modelId="{9175BC54-FA44-47D3-ACBA-0B9138ACD7DA}" type="presParOf" srcId="{144C77D7-8737-48B4-87B7-265393867583}" destId="{CE3115EF-C712-4AA5-8117-5C90A29F6FA3}" srcOrd="2" destOrd="0" presId="urn:microsoft.com/office/officeart/2005/8/layout/hierarchy3"/>
    <dgm:cxn modelId="{C6EBEBCF-D880-417B-8FC2-56F346173666}" type="presParOf" srcId="{144C77D7-8737-48B4-87B7-265393867583}" destId="{5B45F483-47A3-4E8E-A3C3-9E56B18CC4BE}" srcOrd="3" destOrd="0" presId="urn:microsoft.com/office/officeart/2005/8/layout/hierarchy3"/>
    <dgm:cxn modelId="{B73035FA-C376-41AA-9F7A-BD352C6937B5}" type="presParOf" srcId="{144C77D7-8737-48B4-87B7-265393867583}" destId="{B5358257-AB6C-45DB-81FF-41E47AD7F70D}" srcOrd="4" destOrd="0" presId="urn:microsoft.com/office/officeart/2005/8/layout/hierarchy3"/>
    <dgm:cxn modelId="{96B63665-38C8-403C-9B8C-BEAC7A58D1EF}" type="presParOf" srcId="{144C77D7-8737-48B4-87B7-265393867583}" destId="{64B25073-9D5E-487C-B708-CB95483972D5}" srcOrd="5" destOrd="0" presId="urn:microsoft.com/office/officeart/2005/8/layout/hierarchy3"/>
    <dgm:cxn modelId="{2549A360-8F43-4C05-AD6D-58BDF487521D}" type="presParOf" srcId="{04819660-F2E3-429C-80E2-04AD4836F417}" destId="{FEAFB81B-D076-4782-BE2F-F3C1F93BCDBC}" srcOrd="1" destOrd="0" presId="urn:microsoft.com/office/officeart/2005/8/layout/hierarchy3"/>
    <dgm:cxn modelId="{0D7F3B0A-F353-4685-B5CC-2FE6228E8BF6}" type="presParOf" srcId="{FEAFB81B-D076-4782-BE2F-F3C1F93BCDBC}" destId="{656BE20D-CBB6-4AA0-9AFF-59EB6B6295A3}" srcOrd="0" destOrd="0" presId="urn:microsoft.com/office/officeart/2005/8/layout/hierarchy3"/>
    <dgm:cxn modelId="{84AE7321-24EF-429E-A58E-4DB719B53A00}" type="presParOf" srcId="{656BE20D-CBB6-4AA0-9AFF-59EB6B6295A3}" destId="{48E7212A-2B16-4E15-BB98-F3B5F022E92C}" srcOrd="0" destOrd="0" presId="urn:microsoft.com/office/officeart/2005/8/layout/hierarchy3"/>
    <dgm:cxn modelId="{F40609F9-E067-42C7-9527-04FE072FCFC8}" type="presParOf" srcId="{656BE20D-CBB6-4AA0-9AFF-59EB6B6295A3}" destId="{5060B0A3-C14C-46B0-82C4-33F0EE137031}" srcOrd="1" destOrd="0" presId="urn:microsoft.com/office/officeart/2005/8/layout/hierarchy3"/>
    <dgm:cxn modelId="{70483660-829A-4223-AD74-A76EC6A7C172}" type="presParOf" srcId="{FEAFB81B-D076-4782-BE2F-F3C1F93BCDBC}" destId="{3F32C135-6C38-4369-878C-C3B0C16A0082}" srcOrd="1" destOrd="0" presId="urn:microsoft.com/office/officeart/2005/8/layout/hierarchy3"/>
    <dgm:cxn modelId="{07995A0B-2D49-48BF-88DA-6060969E93F1}" type="presParOf" srcId="{3F32C135-6C38-4369-878C-C3B0C16A0082}" destId="{8216286C-F74B-4A99-91C4-1941D55F8074}" srcOrd="0" destOrd="0" presId="urn:microsoft.com/office/officeart/2005/8/layout/hierarchy3"/>
    <dgm:cxn modelId="{44460E9C-2DFF-4D21-B785-C3E28B0F7800}" type="presParOf" srcId="{3F32C135-6C38-4369-878C-C3B0C16A0082}" destId="{01F66A02-DB02-4FF7-9437-764D902E994D}" srcOrd="1" destOrd="0" presId="urn:microsoft.com/office/officeart/2005/8/layout/hierarchy3"/>
    <dgm:cxn modelId="{908CAFBD-3571-4B66-B716-BD8E5967CA3E}" type="presParOf" srcId="{3F32C135-6C38-4369-878C-C3B0C16A0082}" destId="{66F4030E-1F7B-4BB6-8B48-57DF61DF2BF0}" srcOrd="2" destOrd="0" presId="urn:microsoft.com/office/officeart/2005/8/layout/hierarchy3"/>
    <dgm:cxn modelId="{6D7C3FFF-2280-4323-8634-36B3911426D6}" type="presParOf" srcId="{3F32C135-6C38-4369-878C-C3B0C16A0082}" destId="{4331B8EC-9315-4421-A772-A3279EFC6A9A}" srcOrd="3" destOrd="0" presId="urn:microsoft.com/office/officeart/2005/8/layout/hierarchy3"/>
    <dgm:cxn modelId="{CC25E5E7-E458-4FDC-9AC9-EDD6B0D96D72}" type="presParOf" srcId="{3F32C135-6C38-4369-878C-C3B0C16A0082}" destId="{749FDA77-B27D-4F1C-8076-B43D7DBB2924}" srcOrd="4" destOrd="0" presId="urn:microsoft.com/office/officeart/2005/8/layout/hierarchy3"/>
    <dgm:cxn modelId="{98820017-2E63-40F8-BF13-DA4ABA98FA96}" type="presParOf" srcId="{3F32C135-6C38-4369-878C-C3B0C16A0082}" destId="{5F463F13-C98C-41D5-BCAD-5E5D82574E2A}" srcOrd="5" destOrd="0" presId="urn:microsoft.com/office/officeart/2005/8/layout/hierarchy3"/>
    <dgm:cxn modelId="{27681AFF-0957-4996-966B-08264457C4AC}" type="presParOf" srcId="{04819660-F2E3-429C-80E2-04AD4836F417}" destId="{88141615-B56B-4BC9-A3CD-599F52263C91}" srcOrd="2" destOrd="0" presId="urn:microsoft.com/office/officeart/2005/8/layout/hierarchy3"/>
    <dgm:cxn modelId="{31B25D70-A7A7-46CF-87A0-FF37C55ED2E5}" type="presParOf" srcId="{88141615-B56B-4BC9-A3CD-599F52263C91}" destId="{D4297584-6A04-426F-A646-0B95E9798E5D}" srcOrd="0" destOrd="0" presId="urn:microsoft.com/office/officeart/2005/8/layout/hierarchy3"/>
    <dgm:cxn modelId="{B087D414-CED5-4FA7-A2DD-00EBADB9F281}" type="presParOf" srcId="{D4297584-6A04-426F-A646-0B95E9798E5D}" destId="{31CBCEF3-EF07-4678-BD2F-E285E153A018}" srcOrd="0" destOrd="0" presId="urn:microsoft.com/office/officeart/2005/8/layout/hierarchy3"/>
    <dgm:cxn modelId="{E3C6BD70-0A07-439F-9A09-11FFD1086872}" type="presParOf" srcId="{D4297584-6A04-426F-A646-0B95E9798E5D}" destId="{4F2C2066-17B5-498A-8E4F-6A075CEA0CD1}" srcOrd="1" destOrd="0" presId="urn:microsoft.com/office/officeart/2005/8/layout/hierarchy3"/>
    <dgm:cxn modelId="{24B9FBEB-4BDF-41A7-A9EC-D3E991355F37}" type="presParOf" srcId="{88141615-B56B-4BC9-A3CD-599F52263C91}" destId="{D54CC523-724B-4EDA-B39C-58DB251A1CD5}" srcOrd="1" destOrd="0" presId="urn:microsoft.com/office/officeart/2005/8/layout/hierarchy3"/>
    <dgm:cxn modelId="{747571C6-D2B6-4A64-AA17-E8B8D18CEAFE}" type="presParOf" srcId="{D54CC523-724B-4EDA-B39C-58DB251A1CD5}" destId="{FE74FE89-A019-46D1-97FE-CEA32BFDE627}" srcOrd="0" destOrd="0" presId="urn:microsoft.com/office/officeart/2005/8/layout/hierarchy3"/>
    <dgm:cxn modelId="{93762855-5195-4EEC-8C6E-5FAFB6890119}" type="presParOf" srcId="{D54CC523-724B-4EDA-B39C-58DB251A1CD5}" destId="{6843A0C4-270B-4A9E-872E-490A4714D5EC}" srcOrd="1" destOrd="0" presId="urn:microsoft.com/office/officeart/2005/8/layout/hierarchy3"/>
    <dgm:cxn modelId="{7B2F98FA-195C-4E27-BB4F-A8DE98A3140A}" type="presParOf" srcId="{D54CC523-724B-4EDA-B39C-58DB251A1CD5}" destId="{27EB86B8-FD4E-4B6D-B6DC-66D65DFF99BD}" srcOrd="2" destOrd="0" presId="urn:microsoft.com/office/officeart/2005/8/layout/hierarchy3"/>
    <dgm:cxn modelId="{D49260A5-9E6F-4C16-8C4F-B21454178874}" type="presParOf" srcId="{D54CC523-724B-4EDA-B39C-58DB251A1CD5}" destId="{131AF2E4-65E7-4B82-8EBF-3A8448A0B7DC}" srcOrd="3" destOrd="0" presId="urn:microsoft.com/office/officeart/2005/8/layout/hierarchy3"/>
    <dgm:cxn modelId="{AF89A527-6E07-4381-876F-DBD765AD12AE}" type="presParOf" srcId="{D54CC523-724B-4EDA-B39C-58DB251A1CD5}" destId="{9A26A587-B496-413B-848B-78D75BDD962C}" srcOrd="4" destOrd="0" presId="urn:microsoft.com/office/officeart/2005/8/layout/hierarchy3"/>
    <dgm:cxn modelId="{5AB3E896-C56F-4A73-87E7-C10AD401F0E5}" type="presParOf" srcId="{D54CC523-724B-4EDA-B39C-58DB251A1CD5}" destId="{910D3E74-BE16-464E-AAD8-C12B98B3F9A1}" srcOrd="5" destOrd="0" presId="urn:microsoft.com/office/officeart/2005/8/layout/hierarchy3"/>
    <dgm:cxn modelId="{5612F922-D58F-4FB7-BBA6-9BD2FE8D62DA}" type="presParOf" srcId="{04819660-F2E3-429C-80E2-04AD4836F417}" destId="{C9489C15-1798-47FD-8C2F-F9B3DA4DFD19}" srcOrd="3" destOrd="0" presId="urn:microsoft.com/office/officeart/2005/8/layout/hierarchy3"/>
    <dgm:cxn modelId="{C5ECE2D2-6758-49A5-A06E-FA79082456BF}" type="presParOf" srcId="{C9489C15-1798-47FD-8C2F-F9B3DA4DFD19}" destId="{B5CDBB88-2A6E-41BB-AB4C-3D5A81438ACA}" srcOrd="0" destOrd="0" presId="urn:microsoft.com/office/officeart/2005/8/layout/hierarchy3"/>
    <dgm:cxn modelId="{C684DF62-3185-4EFB-A0C7-DAD0AA051959}" type="presParOf" srcId="{B5CDBB88-2A6E-41BB-AB4C-3D5A81438ACA}" destId="{071AAAFC-9543-456A-BE37-5B03E6613354}" srcOrd="0" destOrd="0" presId="urn:microsoft.com/office/officeart/2005/8/layout/hierarchy3"/>
    <dgm:cxn modelId="{B836B545-AE0E-4E80-B725-F558D20F3508}" type="presParOf" srcId="{B5CDBB88-2A6E-41BB-AB4C-3D5A81438ACA}" destId="{D70CE85E-E68C-422B-B26C-34AF07C77124}" srcOrd="1" destOrd="0" presId="urn:microsoft.com/office/officeart/2005/8/layout/hierarchy3"/>
    <dgm:cxn modelId="{A3328AB4-907D-47A5-81E0-6FBA7C016214}" type="presParOf" srcId="{C9489C15-1798-47FD-8C2F-F9B3DA4DFD19}" destId="{96E2D983-BD25-439B-AC15-A51B5E1E70CA}" srcOrd="1" destOrd="0" presId="urn:microsoft.com/office/officeart/2005/8/layout/hierarchy3"/>
    <dgm:cxn modelId="{7F1B5B0D-C3B3-44E4-B225-FF77025336F6}" type="presParOf" srcId="{96E2D983-BD25-439B-AC15-A51B5E1E70CA}" destId="{4ABF189E-460E-456C-867D-9ED2DC1A7B01}" srcOrd="0" destOrd="0" presId="urn:microsoft.com/office/officeart/2005/8/layout/hierarchy3"/>
    <dgm:cxn modelId="{36A13B7F-D097-4DA4-8A4C-F43844286BD5}" type="presParOf" srcId="{96E2D983-BD25-439B-AC15-A51B5E1E70CA}" destId="{5C41D491-0EAE-4B12-9109-D301696401E3}" srcOrd="1" destOrd="0" presId="urn:microsoft.com/office/officeart/2005/8/layout/hierarchy3"/>
    <dgm:cxn modelId="{55A5829F-E59E-4750-930E-7FCAF2E876A1}" type="presParOf" srcId="{96E2D983-BD25-439B-AC15-A51B5E1E70CA}" destId="{94BA8079-4843-4916-BDA2-2B7D87A06C4F}" srcOrd="2" destOrd="0" presId="urn:microsoft.com/office/officeart/2005/8/layout/hierarchy3"/>
    <dgm:cxn modelId="{9AC4DEAA-95C2-420A-84BC-735BC973B789}" type="presParOf" srcId="{96E2D983-BD25-439B-AC15-A51B5E1E70CA}" destId="{B20A3276-9FD2-4D99-99EB-8B305898CB2A}" srcOrd="3" destOrd="0" presId="urn:microsoft.com/office/officeart/2005/8/layout/hierarchy3"/>
    <dgm:cxn modelId="{339EDE90-347B-4F7B-8529-3AB2C71DBED9}" type="presParOf" srcId="{96E2D983-BD25-439B-AC15-A51B5E1E70CA}" destId="{330F9BE5-0B61-4ACF-9218-CB236C48A6A7}" srcOrd="4" destOrd="0" presId="urn:microsoft.com/office/officeart/2005/8/layout/hierarchy3"/>
    <dgm:cxn modelId="{D8923616-54DB-4515-B10A-ECF776B13B9B}" type="presParOf" srcId="{96E2D983-BD25-439B-AC15-A51B5E1E70CA}" destId="{A3E57561-183A-4634-B211-8AFBBB531FD1}" srcOrd="5" destOrd="0" presId="urn:microsoft.com/office/officeart/2005/8/layout/hierarchy3"/>
    <dgm:cxn modelId="{B326A1DC-5082-4F8F-B687-C28F7A2B8840}" type="presParOf" srcId="{04819660-F2E3-429C-80E2-04AD4836F417}" destId="{1D3EFBBE-5B76-4C0D-8512-AF2949B6D96F}" srcOrd="4" destOrd="0" presId="urn:microsoft.com/office/officeart/2005/8/layout/hierarchy3"/>
    <dgm:cxn modelId="{811B09BF-05EC-4250-913D-FC32ACE9FD01}" type="presParOf" srcId="{1D3EFBBE-5B76-4C0D-8512-AF2949B6D96F}" destId="{34665575-E01D-46C9-A722-30A597038D9E}" srcOrd="0" destOrd="0" presId="urn:microsoft.com/office/officeart/2005/8/layout/hierarchy3"/>
    <dgm:cxn modelId="{F89A9229-EAA5-492B-B155-1618A765F26B}" type="presParOf" srcId="{34665575-E01D-46C9-A722-30A597038D9E}" destId="{6B134BA9-7305-4DC2-8CE0-6FC93904DADC}" srcOrd="0" destOrd="0" presId="urn:microsoft.com/office/officeart/2005/8/layout/hierarchy3"/>
    <dgm:cxn modelId="{9C6B7E47-EF13-47F7-AF9D-5C3D8D0AD691}" type="presParOf" srcId="{34665575-E01D-46C9-A722-30A597038D9E}" destId="{6458E6BF-6F23-4F3F-A1B9-AE0C5906D9E7}" srcOrd="1" destOrd="0" presId="urn:microsoft.com/office/officeart/2005/8/layout/hierarchy3"/>
    <dgm:cxn modelId="{34CF44F9-3FF4-4C2F-BAAD-7A2FBCF8541E}" type="presParOf" srcId="{1D3EFBBE-5B76-4C0D-8512-AF2949B6D96F}" destId="{7F390A53-FD2D-4156-AC61-E74587E7BF17}" srcOrd="1" destOrd="0" presId="urn:microsoft.com/office/officeart/2005/8/layout/hierarchy3"/>
    <dgm:cxn modelId="{5DE01EB1-0ADE-4A92-BC7C-73BDAAE0DD6C}" type="presParOf" srcId="{7F390A53-FD2D-4156-AC61-E74587E7BF17}" destId="{0EE5674C-B2F9-45E3-8A0B-A7B694BC0459}" srcOrd="0" destOrd="0" presId="urn:microsoft.com/office/officeart/2005/8/layout/hierarchy3"/>
    <dgm:cxn modelId="{1F2F566E-81ED-4343-A76A-B9FE276F827B}" type="presParOf" srcId="{7F390A53-FD2D-4156-AC61-E74587E7BF17}" destId="{0F0BA8C4-A89D-402D-AA62-12C405B4B6AC}" srcOrd="1" destOrd="0" presId="urn:microsoft.com/office/officeart/2005/8/layout/hierarchy3"/>
    <dgm:cxn modelId="{009A9B8E-5C43-4722-918E-698116B34909}" type="presParOf" srcId="{7F390A53-FD2D-4156-AC61-E74587E7BF17}" destId="{C5CE2C23-8F59-48CC-B828-89069927C505}" srcOrd="2" destOrd="0" presId="urn:microsoft.com/office/officeart/2005/8/layout/hierarchy3"/>
    <dgm:cxn modelId="{0715E8B0-A6D5-4D5D-8A6F-FD9DE7C2EDE1}" type="presParOf" srcId="{7F390A53-FD2D-4156-AC61-E74587E7BF17}" destId="{E4A0C12B-D26C-404E-B5EF-3CF6D65A8B67}" srcOrd="3" destOrd="0" presId="urn:microsoft.com/office/officeart/2005/8/layout/hierarchy3"/>
    <dgm:cxn modelId="{7DD34B43-5BD3-43D9-9154-D84BBADE24DF}" type="presParOf" srcId="{7F390A53-FD2D-4156-AC61-E74587E7BF17}" destId="{BDAE907F-80D1-4957-9942-3E8B917C1439}" srcOrd="4" destOrd="0" presId="urn:microsoft.com/office/officeart/2005/8/layout/hierarchy3"/>
    <dgm:cxn modelId="{E103A04D-42F8-4541-895F-685B62BBA872}" type="presParOf" srcId="{7F390A53-FD2D-4156-AC61-E74587E7BF17}" destId="{F0CCF213-7ABC-4BAD-A414-18EA22F5E4F0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D90A95-91B4-4A3E-83D0-810615F1DBDD}" type="doc">
      <dgm:prSet loTypeId="urn:microsoft.com/office/officeart/2005/8/layout/pyramid4" loCatId="relationship" qsTypeId="urn:microsoft.com/office/officeart/2005/8/quickstyle/simple1#7" qsCatId="simple" csTypeId="urn:microsoft.com/office/officeart/2005/8/colors/accent1_2#12" csCatId="accent1" phldr="1"/>
      <dgm:spPr/>
      <dgm:t>
        <a:bodyPr/>
        <a:lstStyle/>
        <a:p>
          <a:endParaRPr lang="zh-TW" altLang="en-US"/>
        </a:p>
      </dgm:t>
    </dgm:pt>
    <dgm:pt modelId="{D8AC2D91-8A2F-4D0E-8636-E842FC6F8A2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最低工資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BC303FBC-3A7F-4D07-B542-C6D6E4F0158C}" type="parTrans" cxnId="{5387E81F-7C1F-4966-A1B4-03F71D2E6FA7}">
      <dgm:prSet/>
      <dgm:spPr/>
      <dgm:t>
        <a:bodyPr/>
        <a:lstStyle/>
        <a:p>
          <a:endParaRPr lang="zh-TW" altLang="en-US"/>
        </a:p>
      </dgm:t>
    </dgm:pt>
    <dgm:pt modelId="{843F3AF1-5EDB-4B09-AAAD-0509D175F58A}" type="sibTrans" cxnId="{5387E81F-7C1F-4966-A1B4-03F71D2E6FA7}">
      <dgm:prSet/>
      <dgm:spPr/>
      <dgm:t>
        <a:bodyPr/>
        <a:lstStyle/>
        <a:p>
          <a:endParaRPr lang="zh-TW" altLang="en-US"/>
        </a:p>
      </dgm:t>
    </dgm:pt>
    <dgm:pt modelId="{750719AC-6DE8-46DC-9C53-0775BA352F18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社會對話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8567E73A-310A-43F9-9FC9-20AA3DFB56DB}" type="parTrans" cxnId="{A266D83D-C620-43A0-95E7-431C6624B1CE}">
      <dgm:prSet/>
      <dgm:spPr/>
      <dgm:t>
        <a:bodyPr/>
        <a:lstStyle/>
        <a:p>
          <a:endParaRPr lang="zh-TW" altLang="en-US"/>
        </a:p>
      </dgm:t>
    </dgm:pt>
    <dgm:pt modelId="{64C06C74-BF18-4746-9A30-F2977669FD27}" type="sibTrans" cxnId="{A266D83D-C620-43A0-95E7-431C6624B1CE}">
      <dgm:prSet/>
      <dgm:spPr/>
      <dgm:t>
        <a:bodyPr/>
        <a:lstStyle/>
        <a:p>
          <a:endParaRPr lang="zh-TW" altLang="en-US"/>
        </a:p>
      </dgm:t>
    </dgm:pt>
    <dgm:pt modelId="{9E05F863-0B19-4D73-9007-361A7C064A88}">
      <dgm:prSet phldrT="[文字]" custT="1"/>
      <dgm:spPr>
        <a:solidFill>
          <a:srgbClr val="BC1AB0"/>
        </a:solidFill>
      </dgm:spPr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勞動派遣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79BA548B-E177-4EA4-B73C-AB792BA1D2A6}" type="parTrans" cxnId="{35682FC4-C04F-4D99-B123-1242E3A4E888}">
      <dgm:prSet/>
      <dgm:spPr/>
      <dgm:t>
        <a:bodyPr/>
        <a:lstStyle/>
        <a:p>
          <a:endParaRPr lang="zh-TW" altLang="en-US"/>
        </a:p>
      </dgm:t>
    </dgm:pt>
    <dgm:pt modelId="{A8F78D6B-6666-4E1E-9C27-EF008EAD9970}" type="sibTrans" cxnId="{35682FC4-C04F-4D99-B123-1242E3A4E888}">
      <dgm:prSet/>
      <dgm:spPr/>
      <dgm:t>
        <a:bodyPr/>
        <a:lstStyle/>
        <a:p>
          <a:endParaRPr lang="zh-TW" altLang="en-US"/>
        </a:p>
      </dgm:t>
    </dgm:pt>
    <dgm:pt modelId="{C39E5328-1E84-4330-BCC2-FEC6E28C02EE}">
      <dgm:prSet phldrT="[文字]" custT="1"/>
      <dgm:spPr>
        <a:solidFill>
          <a:srgbClr val="FF3300"/>
        </a:solidFill>
      </dgm:spPr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工會發展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706A1804-C7F7-4905-A4D2-832A0D647B23}" type="parTrans" cxnId="{94B1B083-449B-4C56-9C9C-DEF36E8EF100}">
      <dgm:prSet/>
      <dgm:spPr/>
      <dgm:t>
        <a:bodyPr/>
        <a:lstStyle/>
        <a:p>
          <a:endParaRPr lang="zh-TW" altLang="en-US"/>
        </a:p>
      </dgm:t>
    </dgm:pt>
    <dgm:pt modelId="{E0FE1583-FA6B-47F7-BF28-D51AA610CCD8}" type="sibTrans" cxnId="{94B1B083-449B-4C56-9C9C-DEF36E8EF100}">
      <dgm:prSet/>
      <dgm:spPr/>
      <dgm:t>
        <a:bodyPr/>
        <a:lstStyle/>
        <a:p>
          <a:endParaRPr lang="zh-TW" altLang="en-US"/>
        </a:p>
      </dgm:t>
    </dgm:pt>
    <dgm:pt modelId="{770E49B4-AF7A-4510-8823-B316B9518E11}">
      <dgm:prSet phldrT="[文字]" custT="1"/>
      <dgm:spPr>
        <a:solidFill>
          <a:srgbClr val="CC6600"/>
        </a:solidFill>
      </dgm:spPr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退休安全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07C6BD8B-B879-4A64-BA94-7B97AE655730}" type="parTrans" cxnId="{0578E55C-886F-4790-940D-D87929A5C326}">
      <dgm:prSet/>
      <dgm:spPr/>
      <dgm:t>
        <a:bodyPr/>
        <a:lstStyle/>
        <a:p>
          <a:endParaRPr lang="zh-TW" altLang="en-US"/>
        </a:p>
      </dgm:t>
    </dgm:pt>
    <dgm:pt modelId="{EE027590-058F-40DE-A837-6C7ED0E93596}" type="sibTrans" cxnId="{0578E55C-886F-4790-940D-D87929A5C326}">
      <dgm:prSet/>
      <dgm:spPr/>
      <dgm:t>
        <a:bodyPr/>
        <a:lstStyle/>
        <a:p>
          <a:endParaRPr lang="zh-TW" altLang="en-US"/>
        </a:p>
      </dgm:t>
    </dgm:pt>
    <dgm:pt modelId="{E6C78981-AC50-4809-932F-32B1281421D7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工作貧窮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86FE2EDA-6CC3-4CB9-9CE5-D5A73E93B929}" type="parTrans" cxnId="{5182666F-6828-4B58-98E5-DD6F51357E5A}">
      <dgm:prSet/>
      <dgm:spPr/>
      <dgm:t>
        <a:bodyPr/>
        <a:lstStyle/>
        <a:p>
          <a:endParaRPr lang="zh-TW" altLang="en-US"/>
        </a:p>
      </dgm:t>
    </dgm:pt>
    <dgm:pt modelId="{8EC8F95A-BA6B-4DB8-A01A-468A29D3DC4A}" type="sibTrans" cxnId="{5182666F-6828-4B58-98E5-DD6F51357E5A}">
      <dgm:prSet/>
      <dgm:spPr/>
      <dgm:t>
        <a:bodyPr/>
        <a:lstStyle/>
        <a:p>
          <a:endParaRPr lang="zh-TW" altLang="en-US"/>
        </a:p>
      </dgm:t>
    </dgm:pt>
    <dgm:pt modelId="{A48FAEE7-3B71-4C52-8C53-C171C404731A}">
      <dgm:prSet phldrT="[文字]" custT="1"/>
      <dgm:spPr>
        <a:solidFill>
          <a:srgbClr val="FF3300"/>
        </a:solidFill>
      </dgm:spPr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就業安全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09C03305-FAA6-42C5-8DA1-C102480D77B6}" type="parTrans" cxnId="{B46EAB44-D010-4D2B-B594-7A7B87829EFF}">
      <dgm:prSet/>
      <dgm:spPr/>
      <dgm:t>
        <a:bodyPr/>
        <a:lstStyle/>
        <a:p>
          <a:endParaRPr lang="zh-TW" altLang="en-US"/>
        </a:p>
      </dgm:t>
    </dgm:pt>
    <dgm:pt modelId="{B779130C-62F0-4227-883F-6E7C2308239E}" type="sibTrans" cxnId="{B46EAB44-D010-4D2B-B594-7A7B87829EFF}">
      <dgm:prSet/>
      <dgm:spPr/>
      <dgm:t>
        <a:bodyPr/>
        <a:lstStyle/>
        <a:p>
          <a:endParaRPr lang="zh-TW" altLang="en-US"/>
        </a:p>
      </dgm:t>
    </dgm:pt>
    <dgm:pt modelId="{DDE4E378-323A-49AF-96F2-8239CAE102C7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尊嚴勞動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4DF6C876-1D05-407E-B062-1E3394523692}" type="parTrans" cxnId="{898FDD66-CB7E-42A9-91E4-D978CEA87A3E}">
      <dgm:prSet/>
      <dgm:spPr/>
      <dgm:t>
        <a:bodyPr/>
        <a:lstStyle/>
        <a:p>
          <a:endParaRPr lang="zh-TW" altLang="en-US"/>
        </a:p>
      </dgm:t>
    </dgm:pt>
    <dgm:pt modelId="{C57327D4-FA9F-4133-B668-4DFF5793B917}" type="sibTrans" cxnId="{898FDD66-CB7E-42A9-91E4-D978CEA87A3E}">
      <dgm:prSet/>
      <dgm:spPr/>
      <dgm:t>
        <a:bodyPr/>
        <a:lstStyle/>
        <a:p>
          <a:endParaRPr lang="zh-TW" altLang="en-US"/>
        </a:p>
      </dgm:t>
    </dgm:pt>
    <dgm:pt modelId="{63D2603B-A90C-48A5-9ADA-1D47E6471EAF}">
      <dgm:prSet phldrT="[文字]" custT="1"/>
      <dgm:spPr>
        <a:solidFill>
          <a:srgbClr val="BC1AB0"/>
        </a:solidFill>
      </dgm:spPr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周休二日</a:t>
          </a:r>
          <a:endParaRPr lang="zh-TW" altLang="en-US" sz="2000" dirty="0">
            <a:latin typeface="微軟正黑體" pitchFamily="34" charset="-120"/>
            <a:ea typeface="微軟正黑體" pitchFamily="34" charset="-120"/>
          </a:endParaRPr>
        </a:p>
      </dgm:t>
    </dgm:pt>
    <dgm:pt modelId="{53C2CAED-5340-4304-BBD3-E8E09A9E7033}" type="parTrans" cxnId="{629AB3D8-0811-451C-B5D4-A9B877D60BBB}">
      <dgm:prSet/>
      <dgm:spPr/>
      <dgm:t>
        <a:bodyPr/>
        <a:lstStyle/>
        <a:p>
          <a:endParaRPr lang="zh-TW" altLang="en-US"/>
        </a:p>
      </dgm:t>
    </dgm:pt>
    <dgm:pt modelId="{DC3EED7E-012B-4E34-B314-B7CFE60DF641}" type="sibTrans" cxnId="{629AB3D8-0811-451C-B5D4-A9B877D60BBB}">
      <dgm:prSet/>
      <dgm:spPr/>
      <dgm:t>
        <a:bodyPr/>
        <a:lstStyle/>
        <a:p>
          <a:endParaRPr lang="zh-TW" altLang="en-US"/>
        </a:p>
      </dgm:t>
    </dgm:pt>
    <dgm:pt modelId="{56257038-0A86-4310-9063-B7A93611BFE4}" type="pres">
      <dgm:prSet presAssocID="{F1D90A95-91B4-4A3E-83D0-810615F1DBDD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D9123A0-50CA-4BEA-99FD-B20143395611}" type="pres">
      <dgm:prSet presAssocID="{F1D90A95-91B4-4A3E-83D0-810615F1DBDD}" presName="triangle1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E1ADA1-2E61-43AC-A53E-4A02CA8D914F}" type="pres">
      <dgm:prSet presAssocID="{F1D90A95-91B4-4A3E-83D0-810615F1DBDD}" presName="triangle2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87606D-D8C3-450C-B815-65AE2319FD53}" type="pres">
      <dgm:prSet presAssocID="{F1D90A95-91B4-4A3E-83D0-810615F1DBDD}" presName="triangle3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B67E8A-980F-4D8B-8BC3-0F31081D8219}" type="pres">
      <dgm:prSet presAssocID="{F1D90A95-91B4-4A3E-83D0-810615F1DBDD}" presName="triangle4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4B7701-4596-4C38-BC8A-0C54F905D905}" type="pres">
      <dgm:prSet presAssocID="{F1D90A95-91B4-4A3E-83D0-810615F1DBDD}" presName="triangle5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BD7C93-1F49-411F-8A04-859FA8E70DC0}" type="pres">
      <dgm:prSet presAssocID="{F1D90A95-91B4-4A3E-83D0-810615F1DBDD}" presName="triangle6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4038B00-913C-4482-9FD7-3783A998804A}" type="pres">
      <dgm:prSet presAssocID="{F1D90A95-91B4-4A3E-83D0-810615F1DBDD}" presName="triangle7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C5FE30-55E7-4734-AF6E-E18065B2FA5B}" type="pres">
      <dgm:prSet presAssocID="{F1D90A95-91B4-4A3E-83D0-810615F1DBDD}" presName="triangle8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E4C9CC-3BCC-4377-9DCC-BB53AD7FFD9A}" type="pres">
      <dgm:prSet presAssocID="{F1D90A95-91B4-4A3E-83D0-810615F1DBDD}" presName="triangle9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D9A8A8E-9F34-49D9-8380-9FA18B0CA5A1}" type="presOf" srcId="{C39E5328-1E84-4330-BCC2-FEC6E28C02EE}" destId="{A4038B00-913C-4482-9FD7-3783A998804A}" srcOrd="0" destOrd="0" presId="urn:microsoft.com/office/officeart/2005/8/layout/pyramid4"/>
    <dgm:cxn modelId="{629AB3D8-0811-451C-B5D4-A9B877D60BBB}" srcId="{F1D90A95-91B4-4A3E-83D0-810615F1DBDD}" destId="{63D2603B-A90C-48A5-9ADA-1D47E6471EAF}" srcOrd="1" destOrd="0" parTransId="{53C2CAED-5340-4304-BBD3-E8E09A9E7033}" sibTransId="{DC3EED7E-012B-4E34-B314-B7CFE60DF641}"/>
    <dgm:cxn modelId="{A266D83D-C620-43A0-95E7-431C6624B1CE}" srcId="{F1D90A95-91B4-4A3E-83D0-810615F1DBDD}" destId="{750719AC-6DE8-46DC-9C53-0775BA352F18}" srcOrd="8" destOrd="0" parTransId="{8567E73A-310A-43F9-9FC9-20AA3DFB56DB}" sibTransId="{64C06C74-BF18-4746-9A30-F2977669FD27}"/>
    <dgm:cxn modelId="{7F027957-0318-428C-A988-B48CA1142C61}" type="presOf" srcId="{D8AC2D91-8A2F-4D0E-8636-E842FC6F8A2F}" destId="{1CC5FE30-55E7-4734-AF6E-E18065B2FA5B}" srcOrd="0" destOrd="0" presId="urn:microsoft.com/office/officeart/2005/8/layout/pyramid4"/>
    <dgm:cxn modelId="{5182666F-6828-4B58-98E5-DD6F51357E5A}" srcId="{F1D90A95-91B4-4A3E-83D0-810615F1DBDD}" destId="{E6C78981-AC50-4809-932F-32B1281421D7}" srcOrd="5" destOrd="0" parTransId="{86FE2EDA-6CC3-4CB9-9CE5-D5A73E93B929}" sibTransId="{8EC8F95A-BA6B-4DB8-A01A-468A29D3DC4A}"/>
    <dgm:cxn modelId="{F3F226E7-5E55-41B2-8683-3B11EA2F635C}" type="presOf" srcId="{F1D90A95-91B4-4A3E-83D0-810615F1DBDD}" destId="{56257038-0A86-4310-9063-B7A93611BFE4}" srcOrd="0" destOrd="0" presId="urn:microsoft.com/office/officeart/2005/8/layout/pyramid4"/>
    <dgm:cxn modelId="{94B1B083-449B-4C56-9C9C-DEF36E8EF100}" srcId="{F1D90A95-91B4-4A3E-83D0-810615F1DBDD}" destId="{C39E5328-1E84-4330-BCC2-FEC6E28C02EE}" srcOrd="6" destOrd="0" parTransId="{706A1804-C7F7-4905-A4D2-832A0D647B23}" sibTransId="{E0FE1583-FA6B-47F7-BF28-D51AA610CCD8}"/>
    <dgm:cxn modelId="{582E952C-D8AA-48D8-9B83-A493D0D3A179}" type="presOf" srcId="{DDE4E378-323A-49AF-96F2-8239CAE102C7}" destId="{8D9123A0-50CA-4BEA-99FD-B20143395611}" srcOrd="0" destOrd="0" presId="urn:microsoft.com/office/officeart/2005/8/layout/pyramid4"/>
    <dgm:cxn modelId="{E68713CF-F08C-4E88-BF0A-5A6F2AB1AE8D}" type="presOf" srcId="{750719AC-6DE8-46DC-9C53-0775BA352F18}" destId="{EAE4C9CC-3BCC-4377-9DCC-BB53AD7FFD9A}" srcOrd="0" destOrd="0" presId="urn:microsoft.com/office/officeart/2005/8/layout/pyramid4"/>
    <dgm:cxn modelId="{E0EC28F5-FF64-460B-95D9-90713B6A2175}" type="presOf" srcId="{E6C78981-AC50-4809-932F-32B1281421D7}" destId="{A4BD7C93-1F49-411F-8A04-859FA8E70DC0}" srcOrd="0" destOrd="0" presId="urn:microsoft.com/office/officeart/2005/8/layout/pyramid4"/>
    <dgm:cxn modelId="{0578E55C-886F-4790-940D-D87929A5C326}" srcId="{F1D90A95-91B4-4A3E-83D0-810615F1DBDD}" destId="{770E49B4-AF7A-4510-8823-B316B9518E11}" srcOrd="2" destOrd="0" parTransId="{07C6BD8B-B879-4A64-BA94-7B97AE655730}" sibTransId="{EE027590-058F-40DE-A837-6C7ED0E93596}"/>
    <dgm:cxn modelId="{B46EAB44-D010-4D2B-B594-7A7B87829EFF}" srcId="{F1D90A95-91B4-4A3E-83D0-810615F1DBDD}" destId="{A48FAEE7-3B71-4C52-8C53-C171C404731A}" srcOrd="4" destOrd="0" parTransId="{09C03305-FAA6-42C5-8DA1-C102480D77B6}" sibTransId="{B779130C-62F0-4227-883F-6E7C2308239E}"/>
    <dgm:cxn modelId="{680267B6-3B3C-4250-8741-C1DE83CC8879}" type="presOf" srcId="{770E49B4-AF7A-4510-8823-B316B9518E11}" destId="{9A87606D-D8C3-450C-B815-65AE2319FD53}" srcOrd="0" destOrd="0" presId="urn:microsoft.com/office/officeart/2005/8/layout/pyramid4"/>
    <dgm:cxn modelId="{898FDD66-CB7E-42A9-91E4-D978CEA87A3E}" srcId="{F1D90A95-91B4-4A3E-83D0-810615F1DBDD}" destId="{DDE4E378-323A-49AF-96F2-8239CAE102C7}" srcOrd="0" destOrd="0" parTransId="{4DF6C876-1D05-407E-B062-1E3394523692}" sibTransId="{C57327D4-FA9F-4133-B668-4DFF5793B917}"/>
    <dgm:cxn modelId="{78AC9C2B-E2FE-4514-A572-8E13E261DCC4}" type="presOf" srcId="{9E05F863-0B19-4D73-9007-361A7C064A88}" destId="{00B67E8A-980F-4D8B-8BC3-0F31081D8219}" srcOrd="0" destOrd="0" presId="urn:microsoft.com/office/officeart/2005/8/layout/pyramid4"/>
    <dgm:cxn modelId="{35682FC4-C04F-4D99-B123-1242E3A4E888}" srcId="{F1D90A95-91B4-4A3E-83D0-810615F1DBDD}" destId="{9E05F863-0B19-4D73-9007-361A7C064A88}" srcOrd="3" destOrd="0" parTransId="{79BA548B-E177-4EA4-B73C-AB792BA1D2A6}" sibTransId="{A8F78D6B-6666-4E1E-9C27-EF008EAD9970}"/>
    <dgm:cxn modelId="{5387E81F-7C1F-4966-A1B4-03F71D2E6FA7}" srcId="{F1D90A95-91B4-4A3E-83D0-810615F1DBDD}" destId="{D8AC2D91-8A2F-4D0E-8636-E842FC6F8A2F}" srcOrd="7" destOrd="0" parTransId="{BC303FBC-3A7F-4D07-B542-C6D6E4F0158C}" sibTransId="{843F3AF1-5EDB-4B09-AAAD-0509D175F58A}"/>
    <dgm:cxn modelId="{A84202A7-714E-43CF-BDB1-039A80DCF6E0}" type="presOf" srcId="{63D2603B-A90C-48A5-9ADA-1D47E6471EAF}" destId="{0DE1ADA1-2E61-43AC-A53E-4A02CA8D914F}" srcOrd="0" destOrd="0" presId="urn:microsoft.com/office/officeart/2005/8/layout/pyramid4"/>
    <dgm:cxn modelId="{F1CF5563-A7C1-4379-9C37-AEFFFABB2506}" type="presOf" srcId="{A48FAEE7-3B71-4C52-8C53-C171C404731A}" destId="{E74B7701-4596-4C38-BC8A-0C54F905D905}" srcOrd="0" destOrd="0" presId="urn:microsoft.com/office/officeart/2005/8/layout/pyramid4"/>
    <dgm:cxn modelId="{DC7297D4-FF6F-4BB9-AC8B-90ED9C603B50}" type="presParOf" srcId="{56257038-0A86-4310-9063-B7A93611BFE4}" destId="{8D9123A0-50CA-4BEA-99FD-B20143395611}" srcOrd="0" destOrd="0" presId="urn:microsoft.com/office/officeart/2005/8/layout/pyramid4"/>
    <dgm:cxn modelId="{D4BEFF06-4325-48B4-A482-F5A6165A8B27}" type="presParOf" srcId="{56257038-0A86-4310-9063-B7A93611BFE4}" destId="{0DE1ADA1-2E61-43AC-A53E-4A02CA8D914F}" srcOrd="1" destOrd="0" presId="urn:microsoft.com/office/officeart/2005/8/layout/pyramid4"/>
    <dgm:cxn modelId="{2479042E-FD07-4398-9B2E-B3324B6231E3}" type="presParOf" srcId="{56257038-0A86-4310-9063-B7A93611BFE4}" destId="{9A87606D-D8C3-450C-B815-65AE2319FD53}" srcOrd="2" destOrd="0" presId="urn:microsoft.com/office/officeart/2005/8/layout/pyramid4"/>
    <dgm:cxn modelId="{EE8CDEE5-23A5-45B6-831D-BF8A59D43616}" type="presParOf" srcId="{56257038-0A86-4310-9063-B7A93611BFE4}" destId="{00B67E8A-980F-4D8B-8BC3-0F31081D8219}" srcOrd="3" destOrd="0" presId="urn:microsoft.com/office/officeart/2005/8/layout/pyramid4"/>
    <dgm:cxn modelId="{8CD222E9-169B-462A-8EA2-3750C78822C4}" type="presParOf" srcId="{56257038-0A86-4310-9063-B7A93611BFE4}" destId="{E74B7701-4596-4C38-BC8A-0C54F905D905}" srcOrd="4" destOrd="0" presId="urn:microsoft.com/office/officeart/2005/8/layout/pyramid4"/>
    <dgm:cxn modelId="{8329E62A-EF92-40A7-B6C7-35C3872E8BE4}" type="presParOf" srcId="{56257038-0A86-4310-9063-B7A93611BFE4}" destId="{A4BD7C93-1F49-411F-8A04-859FA8E70DC0}" srcOrd="5" destOrd="0" presId="urn:microsoft.com/office/officeart/2005/8/layout/pyramid4"/>
    <dgm:cxn modelId="{628353B0-64F2-4D20-85F4-C8DA30437DEF}" type="presParOf" srcId="{56257038-0A86-4310-9063-B7A93611BFE4}" destId="{A4038B00-913C-4482-9FD7-3783A998804A}" srcOrd="6" destOrd="0" presId="urn:microsoft.com/office/officeart/2005/8/layout/pyramid4"/>
    <dgm:cxn modelId="{BF794A16-8E8D-4F1B-B736-51DAA68C8493}" type="presParOf" srcId="{56257038-0A86-4310-9063-B7A93611BFE4}" destId="{1CC5FE30-55E7-4734-AF6E-E18065B2FA5B}" srcOrd="7" destOrd="0" presId="urn:microsoft.com/office/officeart/2005/8/layout/pyramid4"/>
    <dgm:cxn modelId="{0F8B32E2-95F5-4166-8A68-3E4FEAE18D75}" type="presParOf" srcId="{56257038-0A86-4310-9063-B7A93611BFE4}" destId="{EAE4C9CC-3BCC-4377-9DCC-BB53AD7FFD9A}" srcOrd="8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7B4AD-FC64-4957-826E-AB4E1DC04629}">
      <dsp:nvSpPr>
        <dsp:cNvPr id="0" name=""/>
        <dsp:cNvSpPr/>
      </dsp:nvSpPr>
      <dsp:spPr>
        <a:xfrm>
          <a:off x="4018" y="567534"/>
          <a:ext cx="1370260" cy="685130"/>
        </a:xfrm>
        <a:prstGeom prst="roundRect">
          <a:avLst>
            <a:gd name="adj" fmla="val 10000"/>
          </a:avLst>
        </a:prstGeom>
        <a:solidFill>
          <a:srgbClr val="BC1AB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勞動條件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4085" y="587601"/>
        <a:ext cx="1330126" cy="644996"/>
      </dsp:txXfrm>
    </dsp:sp>
    <dsp:sp modelId="{17A850DE-D525-44EF-BF1A-991E10E8E5D3}">
      <dsp:nvSpPr>
        <dsp:cNvPr id="0" name=""/>
        <dsp:cNvSpPr/>
      </dsp:nvSpPr>
      <dsp:spPr>
        <a:xfrm>
          <a:off x="141044" y="1252664"/>
          <a:ext cx="137026" cy="513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847"/>
              </a:lnTo>
              <a:lnTo>
                <a:pt x="137026" y="5138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ADA838-E2E4-4983-83E4-99C3EAF9EA25}">
      <dsp:nvSpPr>
        <dsp:cNvPr id="0" name=""/>
        <dsp:cNvSpPr/>
      </dsp:nvSpPr>
      <dsp:spPr>
        <a:xfrm>
          <a:off x="278070" y="1423946"/>
          <a:ext cx="1096208" cy="685130"/>
        </a:xfrm>
        <a:prstGeom prst="roundRect">
          <a:avLst>
            <a:gd name="adj" fmla="val 10000"/>
          </a:avLst>
        </a:prstGeom>
        <a:solidFill>
          <a:srgbClr val="FF99FF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勞動基準法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298137" y="1444013"/>
        <a:ext cx="1056074" cy="644996"/>
      </dsp:txXfrm>
    </dsp:sp>
    <dsp:sp modelId="{CE3115EF-C712-4AA5-8117-5C90A29F6FA3}">
      <dsp:nvSpPr>
        <dsp:cNvPr id="0" name=""/>
        <dsp:cNvSpPr/>
      </dsp:nvSpPr>
      <dsp:spPr>
        <a:xfrm>
          <a:off x="141044" y="1252664"/>
          <a:ext cx="137026" cy="1370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0260"/>
              </a:lnTo>
              <a:lnTo>
                <a:pt x="137026" y="13702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45F483-47A3-4E8E-A3C3-9E56B18CC4BE}">
      <dsp:nvSpPr>
        <dsp:cNvPr id="0" name=""/>
        <dsp:cNvSpPr/>
      </dsp:nvSpPr>
      <dsp:spPr>
        <a:xfrm>
          <a:off x="278070" y="2280359"/>
          <a:ext cx="1096208" cy="685130"/>
        </a:xfrm>
        <a:prstGeom prst="roundRect">
          <a:avLst>
            <a:gd name="adj" fmla="val 10000"/>
          </a:avLst>
        </a:prstGeom>
        <a:solidFill>
          <a:srgbClr val="FF99FF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性別工作</a:t>
          </a:r>
          <a:r>
            <a:rPr lang="en-US" altLang="zh-TW" sz="1500" kern="12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1500" kern="12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平等法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298137" y="2300426"/>
        <a:ext cx="1056074" cy="644996"/>
      </dsp:txXfrm>
    </dsp:sp>
    <dsp:sp modelId="{B5358257-AB6C-45DB-81FF-41E47AD7F70D}">
      <dsp:nvSpPr>
        <dsp:cNvPr id="0" name=""/>
        <dsp:cNvSpPr/>
      </dsp:nvSpPr>
      <dsp:spPr>
        <a:xfrm>
          <a:off x="141044" y="1252664"/>
          <a:ext cx="137026" cy="2226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6673"/>
              </a:lnTo>
              <a:lnTo>
                <a:pt x="137026" y="22266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25073-9D5E-487C-B708-CB95483972D5}">
      <dsp:nvSpPr>
        <dsp:cNvPr id="0" name=""/>
        <dsp:cNvSpPr/>
      </dsp:nvSpPr>
      <dsp:spPr>
        <a:xfrm>
          <a:off x="278070" y="3136772"/>
          <a:ext cx="1096208" cy="685130"/>
        </a:xfrm>
        <a:prstGeom prst="roundRect">
          <a:avLst>
            <a:gd name="adj" fmla="val 10000"/>
          </a:avLst>
        </a:prstGeom>
        <a:solidFill>
          <a:srgbClr val="FF99FF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大量解僱勞工保護法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298137" y="3156839"/>
        <a:ext cx="1056074" cy="644996"/>
      </dsp:txXfrm>
    </dsp:sp>
    <dsp:sp modelId="{48E7212A-2B16-4E15-BB98-F3B5F022E92C}">
      <dsp:nvSpPr>
        <dsp:cNvPr id="0" name=""/>
        <dsp:cNvSpPr/>
      </dsp:nvSpPr>
      <dsp:spPr>
        <a:xfrm>
          <a:off x="1716844" y="567534"/>
          <a:ext cx="1370260" cy="685130"/>
        </a:xfrm>
        <a:prstGeom prst="roundRect">
          <a:avLst>
            <a:gd name="adj" fmla="val 10000"/>
          </a:avLst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勞工組織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736911" y="587601"/>
        <a:ext cx="1330126" cy="644996"/>
      </dsp:txXfrm>
    </dsp:sp>
    <dsp:sp modelId="{8216286C-F74B-4A99-91C4-1941D55F8074}">
      <dsp:nvSpPr>
        <dsp:cNvPr id="0" name=""/>
        <dsp:cNvSpPr/>
      </dsp:nvSpPr>
      <dsp:spPr>
        <a:xfrm>
          <a:off x="1853870" y="1252664"/>
          <a:ext cx="137026" cy="513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847"/>
              </a:lnTo>
              <a:lnTo>
                <a:pt x="137026" y="5138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F66A02-DB02-4FF7-9437-764D902E994D}">
      <dsp:nvSpPr>
        <dsp:cNvPr id="0" name=""/>
        <dsp:cNvSpPr/>
      </dsp:nvSpPr>
      <dsp:spPr>
        <a:xfrm>
          <a:off x="1990896" y="1423946"/>
          <a:ext cx="1096208" cy="68513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工會法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2010963" y="1444013"/>
        <a:ext cx="1056074" cy="644996"/>
      </dsp:txXfrm>
    </dsp:sp>
    <dsp:sp modelId="{66F4030E-1F7B-4BB6-8B48-57DF61DF2BF0}">
      <dsp:nvSpPr>
        <dsp:cNvPr id="0" name=""/>
        <dsp:cNvSpPr/>
      </dsp:nvSpPr>
      <dsp:spPr>
        <a:xfrm>
          <a:off x="1853870" y="1252664"/>
          <a:ext cx="137026" cy="1370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0260"/>
              </a:lnTo>
              <a:lnTo>
                <a:pt x="137026" y="13702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31B8EC-9315-4421-A772-A3279EFC6A9A}">
      <dsp:nvSpPr>
        <dsp:cNvPr id="0" name=""/>
        <dsp:cNvSpPr/>
      </dsp:nvSpPr>
      <dsp:spPr>
        <a:xfrm>
          <a:off x="1990896" y="2280359"/>
          <a:ext cx="1096208" cy="68513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團體協約法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2010963" y="2300426"/>
        <a:ext cx="1056074" cy="644996"/>
      </dsp:txXfrm>
    </dsp:sp>
    <dsp:sp modelId="{749FDA77-B27D-4F1C-8076-B43D7DBB2924}">
      <dsp:nvSpPr>
        <dsp:cNvPr id="0" name=""/>
        <dsp:cNvSpPr/>
      </dsp:nvSpPr>
      <dsp:spPr>
        <a:xfrm>
          <a:off x="1853870" y="1252664"/>
          <a:ext cx="137026" cy="2226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6673"/>
              </a:lnTo>
              <a:lnTo>
                <a:pt x="137026" y="22266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63F13-C98C-41D5-BCAD-5E5D82574E2A}">
      <dsp:nvSpPr>
        <dsp:cNvPr id="0" name=""/>
        <dsp:cNvSpPr/>
      </dsp:nvSpPr>
      <dsp:spPr>
        <a:xfrm>
          <a:off x="1990896" y="3136772"/>
          <a:ext cx="1096208" cy="68513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勞資爭議</a:t>
          </a:r>
          <a:r>
            <a:rPr lang="en-US" altLang="zh-TW" sz="1500" kern="12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1500" kern="12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處理法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2010963" y="3156839"/>
        <a:ext cx="1056074" cy="644996"/>
      </dsp:txXfrm>
    </dsp:sp>
    <dsp:sp modelId="{31CBCEF3-EF07-4678-BD2F-E285E153A018}">
      <dsp:nvSpPr>
        <dsp:cNvPr id="0" name=""/>
        <dsp:cNvSpPr/>
      </dsp:nvSpPr>
      <dsp:spPr>
        <a:xfrm>
          <a:off x="3429669" y="567534"/>
          <a:ext cx="1370260" cy="68513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勞工福利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449736" y="587601"/>
        <a:ext cx="1330126" cy="644996"/>
      </dsp:txXfrm>
    </dsp:sp>
    <dsp:sp modelId="{FE74FE89-A019-46D1-97FE-CEA32BFDE627}">
      <dsp:nvSpPr>
        <dsp:cNvPr id="0" name=""/>
        <dsp:cNvSpPr/>
      </dsp:nvSpPr>
      <dsp:spPr>
        <a:xfrm>
          <a:off x="3566695" y="1252664"/>
          <a:ext cx="137026" cy="513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847"/>
              </a:lnTo>
              <a:lnTo>
                <a:pt x="137026" y="5138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43A0C4-270B-4A9E-872E-490A4714D5EC}">
      <dsp:nvSpPr>
        <dsp:cNvPr id="0" name=""/>
        <dsp:cNvSpPr/>
      </dsp:nvSpPr>
      <dsp:spPr>
        <a:xfrm>
          <a:off x="3703721" y="1423946"/>
          <a:ext cx="1096208" cy="68513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職工福利金條例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3723788" y="1444013"/>
        <a:ext cx="1056074" cy="644996"/>
      </dsp:txXfrm>
    </dsp:sp>
    <dsp:sp modelId="{27EB86B8-FD4E-4B6D-B6DC-66D65DFF99BD}">
      <dsp:nvSpPr>
        <dsp:cNvPr id="0" name=""/>
        <dsp:cNvSpPr/>
      </dsp:nvSpPr>
      <dsp:spPr>
        <a:xfrm>
          <a:off x="3566695" y="1252664"/>
          <a:ext cx="137026" cy="1370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0260"/>
              </a:lnTo>
              <a:lnTo>
                <a:pt x="137026" y="13702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AF2E4-65E7-4B82-8EBF-3A8448A0B7DC}">
      <dsp:nvSpPr>
        <dsp:cNvPr id="0" name=""/>
        <dsp:cNvSpPr/>
      </dsp:nvSpPr>
      <dsp:spPr>
        <a:xfrm>
          <a:off x="3703721" y="2280359"/>
          <a:ext cx="1096208" cy="68513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勞工保險</a:t>
          </a:r>
          <a:r>
            <a:rPr lang="en-US" altLang="zh-TW" sz="1500" kern="12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1500" kern="12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條例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3723788" y="2300426"/>
        <a:ext cx="1056074" cy="644996"/>
      </dsp:txXfrm>
    </dsp:sp>
    <dsp:sp modelId="{9A26A587-B496-413B-848B-78D75BDD962C}">
      <dsp:nvSpPr>
        <dsp:cNvPr id="0" name=""/>
        <dsp:cNvSpPr/>
      </dsp:nvSpPr>
      <dsp:spPr>
        <a:xfrm>
          <a:off x="3566695" y="1252664"/>
          <a:ext cx="137026" cy="2226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6673"/>
              </a:lnTo>
              <a:lnTo>
                <a:pt x="137026" y="22266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D3E74-BE16-464E-AAD8-C12B98B3F9A1}">
      <dsp:nvSpPr>
        <dsp:cNvPr id="0" name=""/>
        <dsp:cNvSpPr/>
      </dsp:nvSpPr>
      <dsp:spPr>
        <a:xfrm>
          <a:off x="3703721" y="3136772"/>
          <a:ext cx="1096208" cy="68513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勞工退休金條例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3723788" y="3156839"/>
        <a:ext cx="1056074" cy="644996"/>
      </dsp:txXfrm>
    </dsp:sp>
    <dsp:sp modelId="{071AAAFC-9543-456A-BE37-5B03E6613354}">
      <dsp:nvSpPr>
        <dsp:cNvPr id="0" name=""/>
        <dsp:cNvSpPr/>
      </dsp:nvSpPr>
      <dsp:spPr>
        <a:xfrm>
          <a:off x="5142495" y="567534"/>
          <a:ext cx="1370260" cy="685130"/>
        </a:xfrm>
        <a:prstGeom prst="roundRect">
          <a:avLst>
            <a:gd name="adj" fmla="val 10000"/>
          </a:avLst>
        </a:prstGeom>
        <a:solidFill>
          <a:srgbClr val="CC66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安全衛生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162562" y="587601"/>
        <a:ext cx="1330126" cy="644996"/>
      </dsp:txXfrm>
    </dsp:sp>
    <dsp:sp modelId="{4ABF189E-460E-456C-867D-9ED2DC1A7B01}">
      <dsp:nvSpPr>
        <dsp:cNvPr id="0" name=""/>
        <dsp:cNvSpPr/>
      </dsp:nvSpPr>
      <dsp:spPr>
        <a:xfrm>
          <a:off x="5279521" y="1252664"/>
          <a:ext cx="137026" cy="513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847"/>
              </a:lnTo>
              <a:lnTo>
                <a:pt x="137026" y="5138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41D491-0EAE-4B12-9109-D301696401E3}">
      <dsp:nvSpPr>
        <dsp:cNvPr id="0" name=""/>
        <dsp:cNvSpPr/>
      </dsp:nvSpPr>
      <dsp:spPr>
        <a:xfrm>
          <a:off x="5416547" y="1423946"/>
          <a:ext cx="1096208" cy="685130"/>
        </a:xfrm>
        <a:prstGeom prst="roundRect">
          <a:avLst>
            <a:gd name="adj" fmla="val 10000"/>
          </a:avLst>
        </a:prstGeom>
        <a:solidFill>
          <a:srgbClr val="FF9966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勞工安全</a:t>
          </a:r>
          <a:r>
            <a:rPr lang="en-US" altLang="zh-TW" sz="1500" kern="12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1500" kern="12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衛生法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5436614" y="1444013"/>
        <a:ext cx="1056074" cy="644996"/>
      </dsp:txXfrm>
    </dsp:sp>
    <dsp:sp modelId="{94BA8079-4843-4916-BDA2-2B7D87A06C4F}">
      <dsp:nvSpPr>
        <dsp:cNvPr id="0" name=""/>
        <dsp:cNvSpPr/>
      </dsp:nvSpPr>
      <dsp:spPr>
        <a:xfrm>
          <a:off x="5279521" y="1252664"/>
          <a:ext cx="137026" cy="1370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0260"/>
              </a:lnTo>
              <a:lnTo>
                <a:pt x="137026" y="13702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0A3276-9FD2-4D99-99EB-8B305898CB2A}">
      <dsp:nvSpPr>
        <dsp:cNvPr id="0" name=""/>
        <dsp:cNvSpPr/>
      </dsp:nvSpPr>
      <dsp:spPr>
        <a:xfrm>
          <a:off x="5416547" y="2280359"/>
          <a:ext cx="1096208" cy="685130"/>
        </a:xfrm>
        <a:prstGeom prst="roundRect">
          <a:avLst>
            <a:gd name="adj" fmla="val 10000"/>
          </a:avLst>
        </a:prstGeom>
        <a:solidFill>
          <a:srgbClr val="FF9966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職業災害</a:t>
          </a:r>
          <a:r>
            <a:rPr lang="en-US" altLang="zh-TW" sz="1500" kern="1200" dirty="0" smtClean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1500" kern="1200" dirty="0" smtClean="0">
              <a:latin typeface="標楷體" pitchFamily="65" charset="-120"/>
              <a:ea typeface="標楷體" pitchFamily="65" charset="-120"/>
            </a:rPr>
          </a:b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勞工保護法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5436614" y="2300426"/>
        <a:ext cx="1056074" cy="644996"/>
      </dsp:txXfrm>
    </dsp:sp>
    <dsp:sp modelId="{330F9BE5-0B61-4ACF-9218-CB236C48A6A7}">
      <dsp:nvSpPr>
        <dsp:cNvPr id="0" name=""/>
        <dsp:cNvSpPr/>
      </dsp:nvSpPr>
      <dsp:spPr>
        <a:xfrm>
          <a:off x="5279521" y="1252664"/>
          <a:ext cx="137026" cy="2226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6673"/>
              </a:lnTo>
              <a:lnTo>
                <a:pt x="137026" y="22266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57561-183A-4634-B211-8AFBBB531FD1}">
      <dsp:nvSpPr>
        <dsp:cNvPr id="0" name=""/>
        <dsp:cNvSpPr/>
      </dsp:nvSpPr>
      <dsp:spPr>
        <a:xfrm>
          <a:off x="5416547" y="3136772"/>
          <a:ext cx="1096208" cy="685130"/>
        </a:xfrm>
        <a:prstGeom prst="roundRect">
          <a:avLst>
            <a:gd name="adj" fmla="val 10000"/>
          </a:avLst>
        </a:prstGeom>
        <a:solidFill>
          <a:srgbClr val="FF9966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勞動檢查法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5436614" y="3156839"/>
        <a:ext cx="1056074" cy="644996"/>
      </dsp:txXfrm>
    </dsp:sp>
    <dsp:sp modelId="{6B134BA9-7305-4DC2-8CE0-6FC93904DADC}">
      <dsp:nvSpPr>
        <dsp:cNvPr id="0" name=""/>
        <dsp:cNvSpPr/>
      </dsp:nvSpPr>
      <dsp:spPr>
        <a:xfrm>
          <a:off x="6855321" y="567534"/>
          <a:ext cx="1370260" cy="685130"/>
        </a:xfrm>
        <a:prstGeom prst="roundRect">
          <a:avLst>
            <a:gd name="adj" fmla="val 10000"/>
          </a:avLst>
        </a:prstGeom>
        <a:solidFill>
          <a:srgbClr val="FF33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就業保障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6875388" y="587601"/>
        <a:ext cx="1330126" cy="644996"/>
      </dsp:txXfrm>
    </dsp:sp>
    <dsp:sp modelId="{0EE5674C-B2F9-45E3-8A0B-A7B694BC0459}">
      <dsp:nvSpPr>
        <dsp:cNvPr id="0" name=""/>
        <dsp:cNvSpPr/>
      </dsp:nvSpPr>
      <dsp:spPr>
        <a:xfrm>
          <a:off x="6992347" y="1252664"/>
          <a:ext cx="137026" cy="513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847"/>
              </a:lnTo>
              <a:lnTo>
                <a:pt x="137026" y="5138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0BA8C4-A89D-402D-AA62-12C405B4B6AC}">
      <dsp:nvSpPr>
        <dsp:cNvPr id="0" name=""/>
        <dsp:cNvSpPr/>
      </dsp:nvSpPr>
      <dsp:spPr>
        <a:xfrm>
          <a:off x="7129373" y="1423946"/>
          <a:ext cx="1096208" cy="685130"/>
        </a:xfrm>
        <a:prstGeom prst="roundRect">
          <a:avLst>
            <a:gd name="adj" fmla="val 10000"/>
          </a:avLst>
        </a:prstGeom>
        <a:solidFill>
          <a:srgbClr val="FD5974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職業訓練法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7149440" y="1444013"/>
        <a:ext cx="1056074" cy="644996"/>
      </dsp:txXfrm>
    </dsp:sp>
    <dsp:sp modelId="{C5CE2C23-8F59-48CC-B828-89069927C505}">
      <dsp:nvSpPr>
        <dsp:cNvPr id="0" name=""/>
        <dsp:cNvSpPr/>
      </dsp:nvSpPr>
      <dsp:spPr>
        <a:xfrm>
          <a:off x="6992347" y="1252664"/>
          <a:ext cx="137026" cy="13702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0260"/>
              </a:lnTo>
              <a:lnTo>
                <a:pt x="137026" y="13702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A0C12B-D26C-404E-B5EF-3CF6D65A8B67}">
      <dsp:nvSpPr>
        <dsp:cNvPr id="0" name=""/>
        <dsp:cNvSpPr/>
      </dsp:nvSpPr>
      <dsp:spPr>
        <a:xfrm>
          <a:off x="7129373" y="2280359"/>
          <a:ext cx="1096208" cy="685130"/>
        </a:xfrm>
        <a:prstGeom prst="roundRect">
          <a:avLst>
            <a:gd name="adj" fmla="val 10000"/>
          </a:avLst>
        </a:prstGeom>
        <a:solidFill>
          <a:srgbClr val="FD5974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就業服務法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7149440" y="2300426"/>
        <a:ext cx="1056074" cy="644996"/>
      </dsp:txXfrm>
    </dsp:sp>
    <dsp:sp modelId="{BDAE907F-80D1-4957-9942-3E8B917C1439}">
      <dsp:nvSpPr>
        <dsp:cNvPr id="0" name=""/>
        <dsp:cNvSpPr/>
      </dsp:nvSpPr>
      <dsp:spPr>
        <a:xfrm>
          <a:off x="6992347" y="1252664"/>
          <a:ext cx="137026" cy="2226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6673"/>
              </a:lnTo>
              <a:lnTo>
                <a:pt x="137026" y="22266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CCF213-7ABC-4BAD-A414-18EA22F5E4F0}">
      <dsp:nvSpPr>
        <dsp:cNvPr id="0" name=""/>
        <dsp:cNvSpPr/>
      </dsp:nvSpPr>
      <dsp:spPr>
        <a:xfrm>
          <a:off x="7129373" y="3136772"/>
          <a:ext cx="1096208" cy="685130"/>
        </a:xfrm>
        <a:prstGeom prst="roundRect">
          <a:avLst>
            <a:gd name="adj" fmla="val 10000"/>
          </a:avLst>
        </a:prstGeom>
        <a:solidFill>
          <a:srgbClr val="FD5974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標楷體" pitchFamily="65" charset="-120"/>
              <a:ea typeface="標楷體" pitchFamily="65" charset="-120"/>
            </a:rPr>
            <a:t>就業保險法</a:t>
          </a:r>
          <a:endParaRPr lang="zh-TW" altLang="en-US" sz="1500" kern="1200" dirty="0">
            <a:latin typeface="標楷體" pitchFamily="65" charset="-120"/>
            <a:ea typeface="標楷體" pitchFamily="65" charset="-120"/>
          </a:endParaRPr>
        </a:p>
      </dsp:txBody>
      <dsp:txXfrm>
        <a:off x="7149440" y="3156839"/>
        <a:ext cx="1056074" cy="644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123A0-50CA-4BEA-99FD-B20143395611}">
      <dsp:nvSpPr>
        <dsp:cNvPr id="0" name=""/>
        <dsp:cNvSpPr/>
      </dsp:nvSpPr>
      <dsp:spPr>
        <a:xfrm>
          <a:off x="3306870" y="24482"/>
          <a:ext cx="1615859" cy="1615859"/>
        </a:xfrm>
        <a:prstGeom prst="triangl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尊嚴勞動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710835" y="832412"/>
        <a:ext cx="807929" cy="807929"/>
      </dsp:txXfrm>
    </dsp:sp>
    <dsp:sp modelId="{0DE1ADA1-2E61-43AC-A53E-4A02CA8D914F}">
      <dsp:nvSpPr>
        <dsp:cNvPr id="0" name=""/>
        <dsp:cNvSpPr/>
      </dsp:nvSpPr>
      <dsp:spPr>
        <a:xfrm>
          <a:off x="2498940" y="1640342"/>
          <a:ext cx="1615859" cy="1615859"/>
        </a:xfrm>
        <a:prstGeom prst="triangle">
          <a:avLst/>
        </a:prstGeom>
        <a:solidFill>
          <a:srgbClr val="BC1A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周休二日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902905" y="2448272"/>
        <a:ext cx="807929" cy="807929"/>
      </dsp:txXfrm>
    </dsp:sp>
    <dsp:sp modelId="{9A87606D-D8C3-450C-B815-65AE2319FD53}">
      <dsp:nvSpPr>
        <dsp:cNvPr id="0" name=""/>
        <dsp:cNvSpPr/>
      </dsp:nvSpPr>
      <dsp:spPr>
        <a:xfrm rot="10800000">
          <a:off x="3306870" y="1640342"/>
          <a:ext cx="1615859" cy="1615859"/>
        </a:xfrm>
        <a:prstGeom prst="triangle">
          <a:avLst/>
        </a:prstGeom>
        <a:solidFill>
          <a:srgbClr val="CC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退休安全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 rot="10800000">
        <a:off x="3710835" y="1640342"/>
        <a:ext cx="807929" cy="807929"/>
      </dsp:txXfrm>
    </dsp:sp>
    <dsp:sp modelId="{00B67E8A-980F-4D8B-8BC3-0F31081D8219}">
      <dsp:nvSpPr>
        <dsp:cNvPr id="0" name=""/>
        <dsp:cNvSpPr/>
      </dsp:nvSpPr>
      <dsp:spPr>
        <a:xfrm>
          <a:off x="4114800" y="1640342"/>
          <a:ext cx="1615859" cy="1615859"/>
        </a:xfrm>
        <a:prstGeom prst="triangle">
          <a:avLst/>
        </a:prstGeom>
        <a:solidFill>
          <a:srgbClr val="BC1AB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勞動派遣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518765" y="2448272"/>
        <a:ext cx="807929" cy="807929"/>
      </dsp:txXfrm>
    </dsp:sp>
    <dsp:sp modelId="{E74B7701-4596-4C38-BC8A-0C54F905D905}">
      <dsp:nvSpPr>
        <dsp:cNvPr id="0" name=""/>
        <dsp:cNvSpPr/>
      </dsp:nvSpPr>
      <dsp:spPr>
        <a:xfrm>
          <a:off x="1691010" y="3256201"/>
          <a:ext cx="1615859" cy="1615859"/>
        </a:xfrm>
        <a:prstGeom prst="triangle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就業安全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094975" y="4064131"/>
        <a:ext cx="807929" cy="807929"/>
      </dsp:txXfrm>
    </dsp:sp>
    <dsp:sp modelId="{A4BD7C93-1F49-411F-8A04-859FA8E70DC0}">
      <dsp:nvSpPr>
        <dsp:cNvPr id="0" name=""/>
        <dsp:cNvSpPr/>
      </dsp:nvSpPr>
      <dsp:spPr>
        <a:xfrm rot="10800000">
          <a:off x="2498940" y="3256201"/>
          <a:ext cx="1615859" cy="161585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工作貧窮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 rot="10800000">
        <a:off x="2902905" y="3256201"/>
        <a:ext cx="807929" cy="807929"/>
      </dsp:txXfrm>
    </dsp:sp>
    <dsp:sp modelId="{A4038B00-913C-4482-9FD7-3783A998804A}">
      <dsp:nvSpPr>
        <dsp:cNvPr id="0" name=""/>
        <dsp:cNvSpPr/>
      </dsp:nvSpPr>
      <dsp:spPr>
        <a:xfrm>
          <a:off x="3306870" y="3256201"/>
          <a:ext cx="1615859" cy="1615859"/>
        </a:xfrm>
        <a:prstGeom prst="triangle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工會發展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710835" y="4064131"/>
        <a:ext cx="807929" cy="807929"/>
      </dsp:txXfrm>
    </dsp:sp>
    <dsp:sp modelId="{1CC5FE30-55E7-4734-AF6E-E18065B2FA5B}">
      <dsp:nvSpPr>
        <dsp:cNvPr id="0" name=""/>
        <dsp:cNvSpPr/>
      </dsp:nvSpPr>
      <dsp:spPr>
        <a:xfrm rot="10800000">
          <a:off x="4114800" y="3256201"/>
          <a:ext cx="1615859" cy="161585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最低工資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 rot="10800000">
        <a:off x="4518765" y="3256201"/>
        <a:ext cx="807929" cy="807929"/>
      </dsp:txXfrm>
    </dsp:sp>
    <dsp:sp modelId="{EAE4C9CC-3BCC-4377-9DCC-BB53AD7FFD9A}">
      <dsp:nvSpPr>
        <dsp:cNvPr id="0" name=""/>
        <dsp:cNvSpPr/>
      </dsp:nvSpPr>
      <dsp:spPr>
        <a:xfrm>
          <a:off x="4922729" y="3256201"/>
          <a:ext cx="1615859" cy="1615859"/>
        </a:xfrm>
        <a:prstGeom prst="triangl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社會對話</a:t>
          </a:r>
          <a:endParaRPr lang="zh-TW" altLang="en-US" sz="20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326694" y="4064131"/>
        <a:ext cx="807929" cy="807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578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026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722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670A0-5A7B-4C5C-87FA-7A6DFF18D80C}" type="datetimeFigureOut">
              <a:rPr lang="zh-TW" altLang="en-US"/>
              <a:pPr>
                <a:defRPr/>
              </a:pPr>
              <a:t>2015/8/6</a:t>
            </a:fld>
            <a:endParaRPr lang="zh-TW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1B5B6-C7AE-4847-BDDE-0B447484CB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497132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670A0-5A7B-4C5C-87FA-7A6DFF18D80C}" type="datetimeFigureOut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2015/8/6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1B5B6-C7AE-4847-BDDE-0B447484CBE8}" type="slidenum">
              <a:rPr lang="zh-TW" alt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7809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A55B3-5822-4743-8615-8AA114DA9757}" type="datetimeFigureOut">
              <a:rPr lang="zh-TW" altLang="en-US"/>
              <a:pPr>
                <a:defRPr/>
              </a:pPr>
              <a:t>2015/8/6</a:t>
            </a:fld>
            <a:endParaRPr lang="zh-TW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E14E1-8A02-41D5-A380-30B379BBB7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31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540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404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47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726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625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74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75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068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4FC12-7F60-48CA-9B29-620A6A3C05A5}" type="datetimeFigureOut">
              <a:rPr lang="zh-TW" altLang="en-US" smtClean="0"/>
              <a:t>2015/8/6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D984D-2C50-4498-8534-BF9119A58E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141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flickr.com/photos/karlmarx_75/4522038201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flickr.com/photos/karlmarx_75/4522038201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7" Type="http://schemas.openxmlformats.org/officeDocument/2006/relationships/image" Target="../media/image3.tmp"/><Relationship Id="rId2" Type="http://schemas.openxmlformats.org/officeDocument/2006/relationships/hyperlink" Target="Downloads/&#38598;&#39636;&#21332;&#21830;/(&#21214;&#22296;&#25836;&#35373;&#32068;&#32340;&#30332;&#23637;&#20013;&#24515;%20&#22686;&#24037;&#26371;&#25976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Downloads/&#21214;&#36039;&#29229;&#35696;/&#20126;&#21270;&#21214;&#36039;&#29229;&#35696;%20&#24037;&#26371;&#24185;&#37096;1&#33258;&#27578;1&#30149;&#36893;.mp4" TargetMode="External"/><Relationship Id="rId5" Type="http://schemas.openxmlformats.org/officeDocument/2006/relationships/hyperlink" Target="Downloads/&#38598;&#39636;&#21332;&#21830;/&#33775;&#33322;&#22296;&#39636;&#21332;&#32004;&#25104;&#21151;%20&#20849;&#21109;&#21214;&#36039;&#38617;&#36111;.mp4" TargetMode="External"/><Relationship Id="rId4" Type="http://schemas.openxmlformats.org/officeDocument/2006/relationships/hyperlink" Target="Downloads/&#38598;&#39636;&#21332;&#21830;/&#21214;&#21205;3&#27861;&#20462;&#27491;&#26045;&#34892;%20&#21214;&#24037;&#20445;&#38556;&#37324;&#31243;&#30865;.mp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lrda.org.tw/" TargetMode="External"/><Relationship Id="rId7" Type="http://schemas.openxmlformats.org/officeDocument/2006/relationships/image" Target="../media/image40.png"/><Relationship Id="rId2" Type="http://schemas.openxmlformats.org/officeDocument/2006/relationships/hyperlink" Target="mailto:t476592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Microsoft_Excel_97-2003_Worksheet1.xls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12011"/>
          <a:stretch/>
        </p:blipFill>
        <p:spPr>
          <a:xfrm>
            <a:off x="0" y="0"/>
            <a:ext cx="9209434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0" y="3789040"/>
            <a:ext cx="9209434" cy="1080120"/>
          </a:xfrm>
          <a:prstGeom prst="rect">
            <a:avLst/>
          </a:prstGeom>
          <a:solidFill>
            <a:srgbClr val="CC66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台灣的勞資關係概況是如何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89304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爭議性質統計</a:t>
            </a:r>
          </a:p>
        </p:txBody>
      </p:sp>
      <p:graphicFrame>
        <p:nvGraphicFramePr>
          <p:cNvPr id="3379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611400"/>
              </p:ext>
            </p:extLst>
          </p:nvPr>
        </p:nvGraphicFramePr>
        <p:xfrm>
          <a:off x="720725" y="2028825"/>
          <a:ext cx="7853363" cy="432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工作表" r:id="rId3" imgW="8181857" imgH="4505299" progId="Excel.Sheet.8">
                  <p:embed/>
                </p:oleObj>
              </mc:Choice>
              <mc:Fallback>
                <p:oleObj name="工作表" r:id="rId3" imgW="8181857" imgH="4505299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2028825"/>
                        <a:ext cx="7853363" cy="432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字方塊 1"/>
          <p:cNvSpPr txBox="1"/>
          <p:nvPr/>
        </p:nvSpPr>
        <p:spPr>
          <a:xfrm>
            <a:off x="3995936" y="2204864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zh-TW" altLang="en-US">
              <a:solidFill>
                <a:prstClr val="black"/>
              </a:solidFill>
              <a:latin typeface="Constantia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77689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37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103</a:t>
            </a:r>
            <a:r>
              <a:rPr lang="zh-TW" altLang="en-US" dirty="0" smtClean="0"/>
              <a:t>年權利事項爭議類別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22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台灣的勞資關係</a:t>
            </a:r>
            <a:r>
              <a:rPr lang="zh-TW" altLang="en-US" dirty="0" smtClean="0"/>
              <a:t>概況小</a:t>
            </a:r>
            <a:r>
              <a:rPr lang="zh-TW" altLang="en-US" dirty="0"/>
              <a:t>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屬於典型的政府規範型勞資關係</a:t>
            </a:r>
            <a:endParaRPr lang="en-US" altLang="zh-TW" dirty="0" smtClean="0"/>
          </a:p>
          <a:p>
            <a:r>
              <a:rPr lang="zh-TW" altLang="en-US" dirty="0" smtClean="0"/>
              <a:t>有綿密的勞動法體</a:t>
            </a:r>
            <a:r>
              <a:rPr lang="zh-TW" altLang="en-US" dirty="0"/>
              <a:t>系</a:t>
            </a:r>
            <a:endParaRPr lang="en-US" altLang="zh-TW" dirty="0" smtClean="0"/>
          </a:p>
          <a:p>
            <a:r>
              <a:rPr lang="zh-TW" altLang="en-US" dirty="0" smtClean="0"/>
              <a:t>團體</a:t>
            </a:r>
            <a:r>
              <a:rPr lang="zh-TW" altLang="en-US" dirty="0"/>
              <a:t>協約簽訂數嚴重偏</a:t>
            </a:r>
            <a:r>
              <a:rPr lang="zh-TW" altLang="en-US" dirty="0" smtClean="0"/>
              <a:t>低</a:t>
            </a:r>
            <a:endParaRPr lang="en-US" altLang="zh-TW" dirty="0" smtClean="0"/>
          </a:p>
          <a:p>
            <a:r>
              <a:rPr lang="zh-TW" altLang="en-US" dirty="0" smtClean="0"/>
              <a:t>勞資</a:t>
            </a:r>
            <a:r>
              <a:rPr lang="zh-TW" altLang="en-US" dirty="0"/>
              <a:t>會議召開家</a:t>
            </a:r>
            <a:r>
              <a:rPr lang="zh-TW" altLang="en-US" dirty="0" smtClean="0"/>
              <a:t>數大幅攀升</a:t>
            </a:r>
            <a:endParaRPr lang="en-US" altLang="zh-TW" dirty="0" smtClean="0"/>
          </a:p>
          <a:p>
            <a:r>
              <a:rPr lang="en-US" altLang="zh-TW" dirty="0" smtClean="0"/>
              <a:t>99%</a:t>
            </a:r>
            <a:r>
              <a:rPr lang="zh-TW" altLang="en-US" dirty="0" smtClean="0"/>
              <a:t>以上為</a:t>
            </a:r>
            <a:r>
              <a:rPr lang="zh-TW" altLang="en-US" dirty="0"/>
              <a:t>權利</a:t>
            </a:r>
            <a:r>
              <a:rPr lang="zh-TW" altLang="en-US" dirty="0" smtClean="0"/>
              <a:t>事項的勞資爭議</a:t>
            </a:r>
            <a:endParaRPr lang="en-US" altLang="zh-TW" dirty="0" smtClean="0"/>
          </a:p>
          <a:p>
            <a:r>
              <a:rPr lang="zh-TW" altLang="en-US" dirty="0" smtClean="0"/>
              <a:t>工資、資遣費、勞動契約及職災為主要爭議</a:t>
            </a:r>
            <a:r>
              <a:rPr lang="zh-TW" altLang="en-US" dirty="0"/>
              <a:t>事項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164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79912" y="2204864"/>
            <a:ext cx="4618856" cy="438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台灣工會關心的議題有哪些</a:t>
            </a:r>
            <a:endParaRPr lang="zh-TW" altLang="en-US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1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5843" name="Picture 3" descr="請放最中間20070404至勞委會要求提高基本工資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475656" y="5517232"/>
            <a:ext cx="6192688" cy="584775"/>
          </a:xfrm>
          <a:prstGeom prst="rect">
            <a:avLst/>
          </a:prstGeom>
          <a:solidFill>
            <a:srgbClr val="CC00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提高基本工資 保障合理基本生活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8386135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2" grpId="1"/>
      <p:bldP spid="3584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017713"/>
            <a:ext cx="7839075" cy="4840287"/>
          </a:xfrm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7892" name="Picture 4" descr="get_img?NrArticle=1049&amp;NrImage=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411760" y="5373216"/>
            <a:ext cx="4320480" cy="584775"/>
          </a:xfrm>
          <a:prstGeom prst="rect">
            <a:avLst/>
          </a:prstGeom>
          <a:solidFill>
            <a:srgbClr val="CC00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反非典型勞動型態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7818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1748" name="Picture 4" descr="20090501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139952" y="5856518"/>
            <a:ext cx="1872208" cy="584775"/>
          </a:xfrm>
          <a:prstGeom prst="rect">
            <a:avLst/>
          </a:prstGeom>
          <a:solidFill>
            <a:srgbClr val="CC00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反失業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87258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2772" name="Picture 4" descr="990415-勞工反貧窮行動聯盟成立-03 作者 KarlMarx">
            <a:hlinkClick r:id="rId2" tooltip="990415-勞工反貧窮行動聯盟成立-03 作者 KarlMarx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475656" y="5589240"/>
            <a:ext cx="1872208" cy="584775"/>
          </a:xfrm>
          <a:prstGeom prst="rect">
            <a:avLst/>
          </a:prstGeom>
          <a:solidFill>
            <a:srgbClr val="CC00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反貧窮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4692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33796" name="Picture 4" descr="990415-勞工反貧窮行動聯盟成立-03 作者 KarlMarx">
            <a:hlinkClick r:id="rId2" tooltip="990415-勞工反貧窮行動聯盟成立-03 作者 KarlMarx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1a6bdad4f67471d59bf3d56c2acf5b49_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635896" y="5963935"/>
            <a:ext cx="1872208" cy="584775"/>
          </a:xfrm>
          <a:prstGeom prst="rect">
            <a:avLst/>
          </a:prstGeom>
          <a:solidFill>
            <a:srgbClr val="CC00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反貧困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842690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dirty="0" smtClean="0">
                <a:solidFill>
                  <a:srgbClr val="CC0099"/>
                </a:solidFill>
              </a:rPr>
              <a:t>反過勞</a:t>
            </a:r>
          </a:p>
        </p:txBody>
      </p:sp>
      <p:sp>
        <p:nvSpPr>
          <p:cNvPr id="2662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8207375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2963"/>
            <a:ext cx="820737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7216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772816"/>
            <a:ext cx="8712968" cy="5991944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長期以來，台灣是屬於哪一類型的勞資關係？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2014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年，台灣共有多少有效的團體協約？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過去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年，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召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開勞資會議家數呈現什麼變化？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大多數的勞資爭議是屬於權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還是調整事項？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勞資爭議主要集中在哪些權利事項樣態中？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771800" y="704850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u="sng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這些答案您知道嗎</a:t>
            </a:r>
            <a:r>
              <a:rPr lang="zh-TW" altLang="en-US" sz="4000" b="1" u="sng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88185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dirty="0" smtClean="0">
                <a:solidFill>
                  <a:srgbClr val="CC0099"/>
                </a:solidFill>
              </a:rPr>
              <a:t>反勞動法規未落實</a:t>
            </a: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86423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216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dirty="0" smtClean="0">
                <a:solidFill>
                  <a:srgbClr val="CC0099"/>
                </a:solidFill>
              </a:rPr>
              <a:t>反低薪反過勞</a:t>
            </a:r>
            <a:endParaRPr lang="zh-TW" altLang="en-US" dirty="0">
              <a:solidFill>
                <a:srgbClr val="CC0099"/>
              </a:solidFill>
            </a:endParaRPr>
          </a:p>
        </p:txBody>
      </p:sp>
      <p:sp>
        <p:nvSpPr>
          <p:cNvPr id="2560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856932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988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dirty="0" smtClean="0">
                <a:solidFill>
                  <a:srgbClr val="CC0099"/>
                </a:solidFill>
              </a:rPr>
              <a:t>要求縮短法定工時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  <a:extLst/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sz="4300" dirty="0">
                <a:solidFill>
                  <a:prstClr val="black"/>
                </a:solidFill>
              </a:rPr>
              <a:t>國際勞工組織早在</a:t>
            </a:r>
            <a:r>
              <a:rPr lang="en-US" altLang="zh-TW" sz="3900" dirty="0">
                <a:solidFill>
                  <a:srgbClr val="FF0000"/>
                </a:solidFill>
                <a:cs typeface="Times New Roman" pitchFamily="18" charset="0"/>
              </a:rPr>
              <a:t>1935</a:t>
            </a:r>
            <a:r>
              <a:rPr lang="zh-TW" altLang="en-US" sz="4300" dirty="0">
                <a:solidFill>
                  <a:prstClr val="black"/>
                </a:solidFill>
                <a:cs typeface="Times New Roman" pitchFamily="18" charset="0"/>
              </a:rPr>
              <a:t>年就通過</a:t>
            </a:r>
            <a:endParaRPr lang="en-US" altLang="zh-TW" sz="4300" dirty="0">
              <a:solidFill>
                <a:prstClr val="black"/>
              </a:solidFill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zh-TW" sz="5200" b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Times New Roman" pitchFamily="18" charset="0"/>
              </a:rPr>
              <a:t>«</a:t>
            </a:r>
            <a:r>
              <a:rPr lang="en-US" altLang="zh-TW" sz="5200" b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Times New Roman" pitchFamily="18" charset="0"/>
              </a:rPr>
              <a:t>40</a:t>
            </a:r>
            <a:r>
              <a:rPr lang="zh-TW" altLang="en-US" sz="5200" b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Times New Roman" pitchFamily="18" charset="0"/>
              </a:rPr>
              <a:t>小時工作周公約</a:t>
            </a:r>
            <a:r>
              <a:rPr lang="en-US" altLang="zh-TW" sz="5200" b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Times New Roman" pitchFamily="18" charset="0"/>
              </a:rPr>
              <a:t>»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zh-TW" altLang="en-US" dirty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3825"/>
            <a:ext cx="8529637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235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zh-TW" altLang="en-US" smtClean="0"/>
              <a:t>台灣的勞工問題越來越多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17" y="1960185"/>
            <a:ext cx="3779912" cy="2332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838" y="4249738"/>
            <a:ext cx="8197850" cy="1987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04" y="1960185"/>
            <a:ext cx="4000451" cy="2280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13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dirty="0" smtClean="0"/>
              <a:t>台灣工會未來關注的重點議題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457200" y="1772817"/>
          <a:ext cx="82296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091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51920" y="1630484"/>
            <a:ext cx="4618856" cy="438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台灣工會</a:t>
            </a:r>
            <a:endParaRPr lang="en-US" altLang="zh-TW" sz="6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marL="0" indent="0" algn="ctr">
              <a:buNone/>
            </a:pPr>
            <a:r>
              <a:rPr lang="zh-TW" alt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是透過那些途徑爭取勞工權益</a:t>
            </a:r>
            <a:endParaRPr lang="zh-TW" altLang="en-US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45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 smtClean="0"/>
              <a:t>工會爭取權益的主要方式</a:t>
            </a:r>
            <a:r>
              <a:rPr lang="zh-TW" altLang="en-US" sz="2800" smtClean="0">
                <a:solidFill>
                  <a:srgbClr val="F94552"/>
                </a:solidFill>
              </a:rPr>
              <a:t>（企業內部）</a:t>
            </a:r>
          </a:p>
        </p:txBody>
      </p:sp>
      <p:grpSp>
        <p:nvGrpSpPr>
          <p:cNvPr id="28675" name="Organization Chart 17"/>
          <p:cNvGrpSpPr>
            <a:grpSpLocks/>
          </p:cNvGrpSpPr>
          <p:nvPr/>
        </p:nvGrpSpPr>
        <p:grpSpPr bwMode="auto">
          <a:xfrm>
            <a:off x="468313" y="2133600"/>
            <a:ext cx="8229600" cy="4389438"/>
            <a:chOff x="1134" y="1270"/>
            <a:chExt cx="1440" cy="3311"/>
          </a:xfrm>
        </p:grpSpPr>
        <p:cxnSp>
          <p:nvCxnSpPr>
            <p:cNvPr id="28676" name="_s52259"/>
            <p:cNvCxnSpPr>
              <a:cxnSpLocks noChangeShapeType="1"/>
              <a:stCxn id="28690" idx="1"/>
              <a:endCxn id="28683" idx="2"/>
            </p:cNvCxnSpPr>
            <p:nvPr/>
          </p:nvCxnSpPr>
          <p:spPr bwMode="auto">
            <a:xfrm rot="10800000">
              <a:off x="1566" y="1559"/>
              <a:ext cx="144" cy="1583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77" name="_s52257"/>
            <p:cNvCxnSpPr>
              <a:cxnSpLocks noChangeShapeType="1"/>
              <a:stCxn id="28689" idx="1"/>
              <a:endCxn id="28683" idx="2"/>
            </p:cNvCxnSpPr>
            <p:nvPr/>
          </p:nvCxnSpPr>
          <p:spPr bwMode="auto">
            <a:xfrm rot="10800000">
              <a:off x="1566" y="1559"/>
              <a:ext cx="144" cy="2878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78" name="_s52255"/>
            <p:cNvCxnSpPr>
              <a:cxnSpLocks noChangeShapeType="1"/>
              <a:stCxn id="28688" idx="1"/>
              <a:endCxn id="28683" idx="2"/>
            </p:cNvCxnSpPr>
            <p:nvPr/>
          </p:nvCxnSpPr>
          <p:spPr bwMode="auto">
            <a:xfrm rot="10800000">
              <a:off x="1566" y="1559"/>
              <a:ext cx="144" cy="244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79" name="_s52253"/>
            <p:cNvCxnSpPr>
              <a:cxnSpLocks noChangeShapeType="1"/>
              <a:stCxn id="28687" idx="1"/>
              <a:endCxn id="28683" idx="2"/>
            </p:cNvCxnSpPr>
            <p:nvPr/>
          </p:nvCxnSpPr>
          <p:spPr bwMode="auto">
            <a:xfrm rot="10800000">
              <a:off x="1566" y="1559"/>
              <a:ext cx="144" cy="2014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0" name="_s52248"/>
            <p:cNvCxnSpPr>
              <a:cxnSpLocks noChangeShapeType="1"/>
              <a:stCxn id="28686" idx="1"/>
              <a:endCxn id="28683" idx="2"/>
            </p:cNvCxnSpPr>
            <p:nvPr/>
          </p:nvCxnSpPr>
          <p:spPr bwMode="auto">
            <a:xfrm rot="10800000">
              <a:off x="1566" y="1559"/>
              <a:ext cx="144" cy="1152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1" name="_s52247"/>
            <p:cNvCxnSpPr>
              <a:cxnSpLocks noChangeShapeType="1"/>
              <a:stCxn id="28685" idx="1"/>
              <a:endCxn id="28683" idx="2"/>
            </p:cNvCxnSpPr>
            <p:nvPr/>
          </p:nvCxnSpPr>
          <p:spPr bwMode="auto">
            <a:xfrm rot="10800000">
              <a:off x="1566" y="1559"/>
              <a:ext cx="144" cy="71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2" name="_s52246"/>
            <p:cNvCxnSpPr>
              <a:cxnSpLocks noChangeShapeType="1"/>
              <a:stCxn id="28684" idx="1"/>
              <a:endCxn id="28683" idx="2"/>
            </p:cNvCxnSpPr>
            <p:nvPr/>
          </p:nvCxnSpPr>
          <p:spPr bwMode="auto">
            <a:xfrm rot="10800000">
              <a:off x="1566" y="1559"/>
              <a:ext cx="144" cy="287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683" name="_s52242"/>
            <p:cNvSpPr>
              <a:spLocks noChangeArrowheads="1"/>
            </p:cNvSpPr>
            <p:nvPr/>
          </p:nvSpPr>
          <p:spPr bwMode="auto">
            <a:xfrm>
              <a:off x="1134" y="127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BC1AB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zh-TW" altLang="en-US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工會在企業內部爭取權益的主要方式</a:t>
              </a:r>
            </a:p>
          </p:txBody>
        </p:sp>
        <p:sp>
          <p:nvSpPr>
            <p:cNvPr id="28684" name="_s52243"/>
            <p:cNvSpPr>
              <a:spLocks noChangeArrowheads="1"/>
            </p:cNvSpPr>
            <p:nvPr/>
          </p:nvSpPr>
          <p:spPr bwMode="auto">
            <a:xfrm>
              <a:off x="1710" y="170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zh-TW" altLang="en-US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勞資會議（勞資同數額代表）</a:t>
              </a:r>
            </a:p>
          </p:txBody>
        </p:sp>
        <p:sp>
          <p:nvSpPr>
            <p:cNvPr id="28685" name="_s52244"/>
            <p:cNvSpPr>
              <a:spLocks noChangeArrowheads="1"/>
            </p:cNvSpPr>
            <p:nvPr/>
          </p:nvSpPr>
          <p:spPr bwMode="auto">
            <a:xfrm>
              <a:off x="1710" y="213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zh-TW" altLang="en-US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職工福利委員會（工會推派</a:t>
              </a:r>
              <a:r>
                <a:rPr lang="en-US" altLang="zh-TW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2/3</a:t>
              </a:r>
              <a:r>
                <a:rPr lang="zh-TW" altLang="en-US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委員）</a:t>
              </a:r>
            </a:p>
          </p:txBody>
        </p:sp>
        <p:sp>
          <p:nvSpPr>
            <p:cNvPr id="28686" name="_s52245"/>
            <p:cNvSpPr>
              <a:spLocks noChangeArrowheads="1"/>
            </p:cNvSpPr>
            <p:nvPr/>
          </p:nvSpPr>
          <p:spPr bwMode="auto">
            <a:xfrm>
              <a:off x="1710" y="256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zh-TW" altLang="en-US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勞工安全衛生委員會（工會推派</a:t>
              </a:r>
              <a:r>
                <a:rPr lang="en-US" altLang="zh-TW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1/3</a:t>
              </a:r>
              <a:r>
                <a:rPr lang="zh-TW" altLang="en-US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委員）</a:t>
              </a:r>
            </a:p>
          </p:txBody>
        </p:sp>
        <p:sp>
          <p:nvSpPr>
            <p:cNvPr id="28687" name="_s52252"/>
            <p:cNvSpPr>
              <a:spLocks noChangeArrowheads="1"/>
            </p:cNvSpPr>
            <p:nvPr/>
          </p:nvSpPr>
          <p:spPr bwMode="auto">
            <a:xfrm>
              <a:off x="1710" y="342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zh-TW" altLang="en-US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勞工董事（公營事業工會可推派</a:t>
              </a:r>
              <a:r>
                <a:rPr lang="en-US" altLang="zh-TW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1/5</a:t>
              </a:r>
              <a:r>
                <a:rPr lang="zh-TW" altLang="en-US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董事）</a:t>
              </a:r>
            </a:p>
          </p:txBody>
        </p:sp>
        <p:sp>
          <p:nvSpPr>
            <p:cNvPr id="28688" name="_s52254"/>
            <p:cNvSpPr>
              <a:spLocks noChangeArrowheads="1"/>
            </p:cNvSpPr>
            <p:nvPr/>
          </p:nvSpPr>
          <p:spPr bwMode="auto">
            <a:xfrm>
              <a:off x="1710" y="386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zh-TW" altLang="en-US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簽訂團體協約</a:t>
              </a:r>
            </a:p>
          </p:txBody>
        </p:sp>
        <p:sp>
          <p:nvSpPr>
            <p:cNvPr id="28689" name="_s52256"/>
            <p:cNvSpPr>
              <a:spLocks noChangeArrowheads="1"/>
            </p:cNvSpPr>
            <p:nvPr/>
          </p:nvSpPr>
          <p:spPr bwMode="auto">
            <a:xfrm>
              <a:off x="1710" y="4293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zh-TW" altLang="en-US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勞資爭議</a:t>
              </a:r>
            </a:p>
          </p:txBody>
        </p:sp>
        <p:sp>
          <p:nvSpPr>
            <p:cNvPr id="28690" name="_s52258"/>
            <p:cNvSpPr>
              <a:spLocks noChangeArrowheads="1"/>
            </p:cNvSpPr>
            <p:nvPr/>
          </p:nvSpPr>
          <p:spPr bwMode="auto">
            <a:xfrm>
              <a:off x="1710" y="2998"/>
              <a:ext cx="864" cy="2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zh-TW" altLang="en-US" sz="2000">
                  <a:solidFill>
                    <a:schemeClr val="bg1"/>
                  </a:solidFill>
                  <a:latin typeface="標楷體" pitchFamily="65" charset="-120"/>
                  <a:ea typeface="標楷體" pitchFamily="65" charset="-120"/>
                  <a:cs typeface="新細明體" charset="-120"/>
                </a:rPr>
                <a:t>升遷、獎懲委員會（視各企業狀況而定）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55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 smtClean="0"/>
              <a:t>工會爭取權益的主要方式</a:t>
            </a:r>
            <a:r>
              <a:rPr lang="zh-TW" altLang="en-US" sz="2800" smtClean="0">
                <a:solidFill>
                  <a:srgbClr val="F94552"/>
                </a:solidFill>
              </a:rPr>
              <a:t>（企業外部）</a:t>
            </a:r>
          </a:p>
        </p:txBody>
      </p:sp>
      <p:pic>
        <p:nvPicPr>
          <p:cNvPr id="31746" name="Picture 2"/>
          <p:cNvPicPr>
            <a:picLocks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81436" y="2069486"/>
            <a:ext cx="252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1749" name="Picture 5"/>
          <p:cNvPicPr>
            <a:picLocks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352965" y="2079503"/>
            <a:ext cx="252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1750" name="Picture 6"/>
          <p:cNvPicPr>
            <a:picLocks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184187" y="2071580"/>
            <a:ext cx="252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1752" name="Picture 8"/>
          <p:cNvPicPr>
            <a:picLocks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352965" y="4414053"/>
            <a:ext cx="252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1753" name="Picture 9"/>
          <p:cNvPicPr>
            <a:picLocks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509254" y="4437112"/>
            <a:ext cx="252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1754" name="Picture 10"/>
          <p:cNvPicPr>
            <a:picLocks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6200048" y="4366772"/>
            <a:ext cx="252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4" name="文字方塊 3"/>
          <p:cNvSpPr txBox="1"/>
          <p:nvPr/>
        </p:nvSpPr>
        <p:spPr>
          <a:xfrm>
            <a:off x="1341438" y="3944938"/>
            <a:ext cx="1727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遊行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4233863" y="3949700"/>
            <a:ext cx="1150937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陳情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029450" y="3949700"/>
            <a:ext cx="1152525" cy="401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記者會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955675" y="6326188"/>
            <a:ext cx="17891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政治人物背書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275138" y="6270625"/>
            <a:ext cx="1152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抗議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242175" y="6256338"/>
            <a:ext cx="15113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accent6">
                    <a:lumMod val="50000"/>
                  </a:schemeClr>
                </a:solidFill>
                <a:latin typeface="+mj-ea"/>
                <a:ea typeface="+mj-ea"/>
              </a:rPr>
              <a:t>參選</a:t>
            </a:r>
          </a:p>
        </p:txBody>
      </p:sp>
    </p:spTree>
    <p:extLst>
      <p:ext uri="{BB962C8B-B14F-4D97-AF65-F5344CB8AC3E}">
        <p14:creationId xmlns:p14="http://schemas.microsoft.com/office/powerpoint/2010/main" val="165106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4389437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15000" dirty="0" smtClean="0">
                <a:solidFill>
                  <a:schemeClr val="accent1">
                    <a:lumMod val="50000"/>
                  </a:schemeClr>
                </a:solidFill>
              </a:rPr>
              <a:t>結語</a:t>
            </a:r>
            <a:endParaRPr lang="zh-TW" altLang="en-US" sz="15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2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/>
          </p:cNvSpPr>
          <p:nvPr>
            <p:ph type="body" idx="4294967295"/>
          </p:nvPr>
        </p:nvSpPr>
        <p:spPr>
          <a:xfrm>
            <a:off x="611560" y="1340768"/>
            <a:ext cx="8229600" cy="6191250"/>
          </a:xfrm>
        </p:spPr>
        <p:txBody>
          <a:bodyPr/>
          <a:lstStyle/>
          <a:p>
            <a:pPr algn="ctr" eaLnBrk="1" hangingPunct="1">
              <a:lnSpc>
                <a:spcPct val="105000"/>
              </a:lnSpc>
              <a:buFont typeface="Wingdings 2" pitchFamily="18" charset="2"/>
              <a:buNone/>
            </a:pPr>
            <a:r>
              <a:rPr lang="zh-TW" altLang="en-US" b="1" dirty="0" smtClean="0">
                <a:solidFill>
                  <a:srgbClr val="0066FF"/>
                </a:solidFill>
                <a:cs typeface="微軟正黑體" pitchFamily="34" charset="-120"/>
              </a:rPr>
              <a:t>地球不只為有錢人轉動 </a:t>
            </a:r>
          </a:p>
          <a:p>
            <a:pPr algn="ctr" eaLnBrk="1" hangingPunct="1">
              <a:lnSpc>
                <a:spcPct val="105000"/>
              </a:lnSpc>
              <a:buFont typeface="Wingdings 2" pitchFamily="18" charset="2"/>
              <a:buNone/>
            </a:pPr>
            <a:r>
              <a:rPr lang="zh-TW" altLang="en-US" b="1" dirty="0" smtClean="0">
                <a:solidFill>
                  <a:srgbClr val="0066FF"/>
                </a:solidFill>
                <a:cs typeface="微軟正黑體" pitchFamily="34" charset="-120"/>
              </a:rPr>
              <a:t>太陽不只為有錢人起落 </a:t>
            </a:r>
          </a:p>
          <a:p>
            <a:pPr algn="ctr" eaLnBrk="1" hangingPunct="1">
              <a:lnSpc>
                <a:spcPct val="105000"/>
              </a:lnSpc>
              <a:buFont typeface="Wingdings 2" pitchFamily="18" charset="2"/>
              <a:buNone/>
            </a:pPr>
            <a:r>
              <a:rPr lang="zh-TW" altLang="en-US" b="1" dirty="0" smtClean="0">
                <a:solidFill>
                  <a:srgbClr val="0066FF"/>
                </a:solidFill>
                <a:cs typeface="微軟正黑體" pitchFamily="34" charset="-120"/>
              </a:rPr>
              <a:t>四季和風雨是大家的 我們要一起度過 </a:t>
            </a:r>
          </a:p>
          <a:p>
            <a:pPr algn="ctr" eaLnBrk="1" hangingPunct="1">
              <a:lnSpc>
                <a:spcPct val="105000"/>
              </a:lnSpc>
              <a:buFont typeface="Wingdings 2" pitchFamily="18" charset="2"/>
              <a:buNone/>
            </a:pPr>
            <a:r>
              <a:rPr lang="zh-TW" altLang="en-US" b="1" dirty="0" smtClean="0">
                <a:solidFill>
                  <a:srgbClr val="0066FF"/>
                </a:solidFill>
                <a:cs typeface="微軟正黑體" pitchFamily="34" charset="-120"/>
              </a:rPr>
              <a:t>陽光和星星是大家的 我們要一起享有</a:t>
            </a:r>
            <a:r>
              <a:rPr lang="zh-TW" altLang="en-US" sz="2800" b="1" dirty="0" smtClean="0">
                <a:solidFill>
                  <a:srgbClr val="0066FF"/>
                </a:solidFill>
                <a:latin typeface="Bookman Old Style" pitchFamily="18" charset="0"/>
                <a:cs typeface="微軟正黑體" pitchFamily="34" charset="-120"/>
              </a:rPr>
              <a:t>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264149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52677"/>
            <a:ext cx="1440160" cy="182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81723"/>
            <a:ext cx="1584176" cy="172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35435"/>
            <a:ext cx="1944216" cy="145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69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先來看幾段影片</a:t>
            </a:r>
            <a:endParaRPr lang="zh-TW" altLang="en-US" dirty="0"/>
          </a:p>
        </p:txBody>
      </p:sp>
      <p:pic>
        <p:nvPicPr>
          <p:cNvPr id="4" name="內容版面配置區 3" descr="集體協商">
            <a:hlinkClick r:id="rId2" action="ppaction://hlinkfile"/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26862" r="68366" b="49287"/>
          <a:stretch/>
        </p:blipFill>
        <p:spPr>
          <a:xfrm>
            <a:off x="4941725" y="2132856"/>
            <a:ext cx="2880000" cy="2160000"/>
          </a:xfrm>
        </p:spPr>
      </p:pic>
      <p:pic>
        <p:nvPicPr>
          <p:cNvPr id="5" name="圖片 4" descr="集體協商">
            <a:hlinkClick r:id="rId4" action="ppaction://hlinkfile"/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7" t="63528" r="25217" b="11436"/>
          <a:stretch/>
        </p:blipFill>
        <p:spPr>
          <a:xfrm>
            <a:off x="1259632" y="2132856"/>
            <a:ext cx="2880000" cy="2160000"/>
          </a:xfrm>
          <a:prstGeom prst="rect">
            <a:avLst/>
          </a:prstGeom>
        </p:spPr>
      </p:pic>
      <p:pic>
        <p:nvPicPr>
          <p:cNvPr id="7" name="圖片 6" descr="集體協商">
            <a:hlinkClick r:id="rId5" action="ppaction://hlinkfile"/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0" t="63528" r="3623" b="11436"/>
          <a:stretch/>
        </p:blipFill>
        <p:spPr>
          <a:xfrm>
            <a:off x="1259632" y="4509120"/>
            <a:ext cx="2880000" cy="2160000"/>
          </a:xfrm>
          <a:prstGeom prst="rect">
            <a:avLst/>
          </a:prstGeom>
        </p:spPr>
      </p:pic>
      <p:pic>
        <p:nvPicPr>
          <p:cNvPr id="8" name="圖片 7" descr="勞資爭議">
            <a:hlinkClick r:id="rId6" action="ppaction://hlinkfile"/>
          </p:cNvPr>
          <p:cNvPicPr preferRelativeResize="0"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26646" r="68261" b="48317"/>
          <a:stretch/>
        </p:blipFill>
        <p:spPr>
          <a:xfrm>
            <a:off x="4932040" y="4522372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94038" y="1196752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ts val="6000"/>
              </a:lnSpc>
              <a:spcBef>
                <a:spcPts val="0"/>
              </a:spcBef>
            </a:pPr>
            <a:r>
              <a:rPr lang="zh-TW" altLang="en-US" sz="3600" b="1" dirty="0" smtClean="0">
                <a:solidFill>
                  <a:schemeClr val="tx1"/>
                </a:solidFill>
              </a:rPr>
              <a:t>讓經濟面的</a:t>
            </a:r>
            <a:r>
              <a:rPr lang="zh-TW" altLang="en-US" b="1" u="sng" dirty="0" smtClean="0">
                <a:solidFill>
                  <a:srgbClr val="DC50D5"/>
                </a:solidFill>
              </a:rPr>
              <a:t>效率</a:t>
            </a:r>
            <a:r>
              <a:rPr lang="zh-TW" altLang="en-US" sz="3600" b="1" dirty="0" smtClean="0">
                <a:solidFill>
                  <a:schemeClr val="tx1"/>
                </a:solidFill>
              </a:rPr>
              <a:t>和人性面的</a:t>
            </a:r>
            <a:r>
              <a:rPr lang="zh-TW" altLang="en-US" b="1" u="sng" dirty="0" smtClean="0">
                <a:solidFill>
                  <a:srgbClr val="DC50D5"/>
                </a:solidFill>
              </a:rPr>
              <a:t>公平</a:t>
            </a:r>
            <a:r>
              <a:rPr lang="en-US" altLang="zh-TW" b="1" u="sng" dirty="0" smtClean="0">
                <a:solidFill>
                  <a:srgbClr val="DC50D5"/>
                </a:solidFill>
              </a:rPr>
              <a:t/>
            </a:r>
            <a:br>
              <a:rPr lang="en-US" altLang="zh-TW" b="1" u="sng" dirty="0" smtClean="0">
                <a:solidFill>
                  <a:srgbClr val="DC50D5"/>
                </a:solidFill>
              </a:rPr>
            </a:br>
            <a:r>
              <a:rPr lang="zh-TW" altLang="en-US" sz="4000" b="1" dirty="0" smtClean="0"/>
              <a:t>得到平衡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dirty="0" smtClean="0"/>
          </a:p>
        </p:txBody>
      </p:sp>
      <p:pic>
        <p:nvPicPr>
          <p:cNvPr id="82948" name="Picture 4" descr="南方周末：劳资新政成为华为的门中国的坎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65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 descr="南方周末：劳资新政成为华为的门中国的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565400"/>
            <a:ext cx="38100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AutoShape 6"/>
          <p:cNvSpPr>
            <a:spLocks noChangeArrowheads="1"/>
          </p:cNvSpPr>
          <p:nvPr/>
        </p:nvSpPr>
        <p:spPr bwMode="auto">
          <a:xfrm>
            <a:off x="4356100" y="3789363"/>
            <a:ext cx="504825" cy="485775"/>
          </a:xfrm>
          <a:prstGeom prst="rightArrow">
            <a:avLst>
              <a:gd name="adj1" fmla="val 50000"/>
              <a:gd name="adj2" fmla="val 25980"/>
            </a:avLst>
          </a:prstGeom>
          <a:solidFill>
            <a:srgbClr val="DC50D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1476375" y="5805488"/>
            <a:ext cx="7272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u="sng">
                <a:solidFill>
                  <a:srgbClr val="D71E0B"/>
                </a:solidFill>
                <a:ea typeface="標楷體" pitchFamily="65" charset="-120"/>
              </a:rPr>
              <a:t>工會將扮演更積極更重要的角色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889716" y="3430880"/>
            <a:ext cx="1440160" cy="369332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 團結的工會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9280" y="5085184"/>
            <a:ext cx="8229600" cy="10233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7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勞資同心 共創雙贏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42" name="Picture 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80" y="2678183"/>
            <a:ext cx="252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77" y="1196752"/>
            <a:ext cx="252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96752"/>
            <a:ext cx="252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89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歡迎聯繫交流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603403"/>
          </a:xfrm>
        </p:spPr>
        <p:txBody>
          <a:bodyPr/>
          <a:lstStyle/>
          <a:p>
            <a:r>
              <a:rPr lang="zh-TW" altLang="en-US" sz="2800" dirty="0" smtClean="0"/>
              <a:t>手機：</a:t>
            </a:r>
            <a:r>
              <a:rPr lang="en-US" altLang="zh-TW" sz="2800" dirty="0" smtClean="0"/>
              <a:t>886-932-641394</a:t>
            </a:r>
          </a:p>
          <a:p>
            <a:r>
              <a:rPr lang="zh-TW" altLang="en-US" sz="2800" dirty="0"/>
              <a:t>信箱</a:t>
            </a:r>
            <a:r>
              <a:rPr lang="zh-TW" altLang="en-US" sz="2800" dirty="0" smtClean="0"/>
              <a:t>：</a:t>
            </a:r>
            <a:r>
              <a:rPr lang="en-US" altLang="zh-TW" sz="2800" dirty="0" smtClean="0">
                <a:hlinkClick r:id="rId2"/>
              </a:rPr>
              <a:t>t476592@gmail.com</a:t>
            </a:r>
            <a:endParaRPr lang="en-US" altLang="zh-TW" sz="2800" dirty="0" smtClean="0"/>
          </a:p>
          <a:p>
            <a:r>
              <a:rPr lang="zh-TW" altLang="en-US" sz="2800" dirty="0"/>
              <a:t>臉書：謝創</a:t>
            </a:r>
            <a:r>
              <a:rPr lang="zh-TW" altLang="en-US" sz="2800" dirty="0" smtClean="0"/>
              <a:t>智</a:t>
            </a:r>
            <a:endParaRPr lang="en-US" altLang="zh-TW" sz="2800" dirty="0" smtClean="0"/>
          </a:p>
          <a:p>
            <a:r>
              <a:rPr lang="zh-TW" altLang="en-US" sz="2800" dirty="0"/>
              <a:t>微信</a:t>
            </a:r>
            <a:r>
              <a:rPr lang="zh-TW" altLang="en-US" sz="2800" dirty="0" smtClean="0"/>
              <a:t>：謝創智</a:t>
            </a:r>
            <a:endParaRPr lang="en-US" altLang="zh-TW" sz="2800" dirty="0" smtClean="0"/>
          </a:p>
          <a:p>
            <a:r>
              <a:rPr lang="zh-TW" altLang="en-US" sz="2800" dirty="0"/>
              <a:t>協會網址</a:t>
            </a:r>
            <a:r>
              <a:rPr lang="zh-TW" altLang="en-US" sz="2800" dirty="0" smtClean="0"/>
              <a:t>：</a:t>
            </a:r>
            <a:r>
              <a:rPr lang="en-US" altLang="zh-TW" sz="2800" dirty="0">
                <a:hlinkClick r:id="rId3"/>
              </a:rPr>
              <a:t>http://www.cclrda.org.tw</a:t>
            </a:r>
            <a:r>
              <a:rPr lang="en-US" altLang="zh-TW" sz="2800" dirty="0" smtClean="0">
                <a:hlinkClick r:id="rId3"/>
              </a:rPr>
              <a:t>/</a:t>
            </a:r>
            <a:endParaRPr lang="en-US" altLang="zh-TW" sz="2800" dirty="0" smtClean="0"/>
          </a:p>
          <a:p>
            <a:endParaRPr lang="zh-TW" altLang="en-US" sz="2800" dirty="0"/>
          </a:p>
        </p:txBody>
      </p:sp>
      <p:pic>
        <p:nvPicPr>
          <p:cNvPr id="8197" name="Picture 5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119442"/>
            <a:ext cx="1440000" cy="108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19442"/>
            <a:ext cx="1440000" cy="108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0" name="Picture 8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36"/>
          <a:stretch/>
        </p:blipFill>
        <p:spPr bwMode="auto">
          <a:xfrm>
            <a:off x="2987824" y="5119442"/>
            <a:ext cx="1440000" cy="108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6" name="Picture 2"/>
          <p:cNvPicPr preferRelativeResize="0"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12782" r="20494" b="12191"/>
          <a:stretch/>
        </p:blipFill>
        <p:spPr bwMode="auto">
          <a:xfrm>
            <a:off x="6903089" y="5119442"/>
            <a:ext cx="1440000" cy="108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3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323850" y="2636838"/>
            <a:ext cx="5688013" cy="143986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630650"/>
              </a:gs>
              <a:gs pos="100000">
                <a:srgbClr val="D70DAC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54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報 告 完 畢</a:t>
            </a:r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2916238" y="4652963"/>
            <a:ext cx="5688012" cy="1439862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D70DAC"/>
              </a:gs>
              <a:gs pos="100000">
                <a:srgbClr val="63065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sz="5400" b="1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敬 請 指 教</a:t>
            </a:r>
          </a:p>
        </p:txBody>
      </p:sp>
      <p:pic>
        <p:nvPicPr>
          <p:cNvPr id="40964" name="Picture 4" descr="j03434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92150"/>
            <a:ext cx="230346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01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/>
              <a:t>勞資關係兩大類型</a:t>
            </a:r>
            <a:endParaRPr lang="zh-TW" altLang="en-US" dirty="0" smtClean="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867400" y="2670175"/>
            <a:ext cx="30591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政府規範型</a:t>
            </a: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684213" y="2030413"/>
            <a:ext cx="4967287" cy="2016125"/>
          </a:xfrm>
          <a:prstGeom prst="rightArrowCallout">
            <a:avLst>
              <a:gd name="adj1" fmla="val 25000"/>
              <a:gd name="adj2" fmla="val 25000"/>
              <a:gd name="adj3" fmla="val 41063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zh-TW" altLang="en-US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971550" y="1995488"/>
            <a:ext cx="280828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4000" dirty="0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依賴政府制定法令來規範</a:t>
            </a:r>
            <a:r>
              <a:rPr kumimoji="0" lang="zh-TW" altLang="en-US" sz="4000" dirty="0" smtClean="0">
                <a:solidFill>
                  <a:schemeClr val="bg1"/>
                </a:solidFill>
                <a:latin typeface="Arial" charset="0"/>
                <a:ea typeface="標楷體" pitchFamily="65" charset="-120"/>
              </a:rPr>
              <a:t>勞動關係</a:t>
            </a:r>
            <a:endParaRPr kumimoji="0" lang="zh-TW" altLang="en-US" sz="4000" dirty="0">
              <a:solidFill>
                <a:schemeClr val="bg1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body" idx="4294967295"/>
          </p:nvPr>
        </p:nvSpPr>
        <p:spPr>
          <a:xfrm flipV="1">
            <a:off x="900113" y="6523038"/>
            <a:ext cx="7620000" cy="334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zh-TW" altLang="zh-TW" sz="1900" smtClean="0"/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684213" y="4114800"/>
            <a:ext cx="4967287" cy="2160588"/>
          </a:xfrm>
          <a:prstGeom prst="rightArrowCallout">
            <a:avLst>
              <a:gd name="adj1" fmla="val 25000"/>
              <a:gd name="adj2" fmla="val 25000"/>
              <a:gd name="adj3" fmla="val 3831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0" lang="zh-TW" alt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827088" y="4308475"/>
            <a:ext cx="29527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nstantia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360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由工會與雇主進行集體協商規範</a:t>
            </a:r>
            <a:r>
              <a:rPr kumimoji="0" lang="zh-TW" altLang="en-US" sz="36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勞動關係</a:t>
            </a:r>
            <a:endParaRPr kumimoji="0" lang="zh-TW" altLang="en-US" sz="36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867400" y="4772025"/>
            <a:ext cx="30241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zh-TW" altLang="en-US" sz="4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細明體" pitchFamily="49" charset="-120"/>
              </a:rPr>
              <a:t>集體協商型</a:t>
            </a:r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>
            <a:off x="7019925" y="1916832"/>
            <a:ext cx="1512888" cy="647700"/>
          </a:xfrm>
          <a:prstGeom prst="wedgeRoundRectCallout">
            <a:avLst>
              <a:gd name="adj1" fmla="val -34787"/>
              <a:gd name="adj2" fmla="val 83333"/>
              <a:gd name="adj3" fmla="val 16667"/>
            </a:avLst>
          </a:prstGeom>
          <a:solidFill>
            <a:srgbClr val="F49AE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kumimoji="0" lang="zh-TW" altLang="en-US" sz="3600" dirty="0">
                <a:solidFill>
                  <a:schemeClr val="bg2"/>
                </a:solidFill>
                <a:latin typeface="Arial" charset="0"/>
                <a:ea typeface="標楷體" pitchFamily="65" charset="-120"/>
              </a:rPr>
              <a:t>台灣</a:t>
            </a:r>
          </a:p>
        </p:txBody>
      </p:sp>
    </p:spTree>
    <p:extLst>
      <p:ext uri="{BB962C8B-B14F-4D97-AF65-F5344CB8AC3E}">
        <p14:creationId xmlns:p14="http://schemas.microsoft.com/office/powerpoint/2010/main" val="69600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6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25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4" grpId="0" animBg="1"/>
      <p:bldP spid="25607" grpId="0" animBg="1"/>
      <p:bldP spid="25609" grpId="0"/>
      <p:bldP spid="256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台灣綿密的勞動法</a:t>
            </a:r>
            <a:r>
              <a:rPr lang="zh-TW" altLang="en-US" dirty="0"/>
              <a:t>體系</a:t>
            </a:r>
            <a:endParaRPr lang="zh-TW" altLang="en-US" dirty="0" smtClean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51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07B4AD-FC64-4957-826E-AB4E1DC04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>
                                            <p:graphicEl>
                                              <a:dgm id="{F607B4AD-FC64-4957-826E-AB4E1DC04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>
                                            <p:graphicEl>
                                              <a:dgm id="{F607B4AD-FC64-4957-826E-AB4E1DC04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E7212A-2B16-4E15-BB98-F3B5F022E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>
                                            <p:graphicEl>
                                              <a:dgm id="{48E7212A-2B16-4E15-BB98-F3B5F022E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>
                                            <p:graphicEl>
                                              <a:dgm id="{48E7212A-2B16-4E15-BB98-F3B5F022E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BCEF3-EF07-4678-BD2F-E285E153A0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>
                                            <p:graphicEl>
                                              <a:dgm id="{31CBCEF3-EF07-4678-BD2F-E285E153A0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>
                                            <p:graphicEl>
                                              <a:dgm id="{31CBCEF3-EF07-4678-BD2F-E285E153A0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1AAAFC-9543-456A-BE37-5B03E6613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>
                                            <p:graphicEl>
                                              <a:dgm id="{071AAAFC-9543-456A-BE37-5B03E6613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>
                                            <p:graphicEl>
                                              <a:dgm id="{071AAAFC-9543-456A-BE37-5B03E6613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134BA9-7305-4DC2-8CE0-6FC93904D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>
                                            <p:graphicEl>
                                              <a:dgm id="{6B134BA9-7305-4DC2-8CE0-6FC93904D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>
                                            <p:graphicEl>
                                              <a:dgm id="{6B134BA9-7305-4DC2-8CE0-6FC93904D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A850DE-D525-44EF-BF1A-991E10E8E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">
                                            <p:graphicEl>
                                              <a:dgm id="{17A850DE-D525-44EF-BF1A-991E10E8E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>
                                            <p:graphicEl>
                                              <a:dgm id="{17A850DE-D525-44EF-BF1A-991E10E8E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ADA838-E2E4-4983-83E4-99C3EAF9E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">
                                            <p:graphicEl>
                                              <a:dgm id="{E6ADA838-E2E4-4983-83E4-99C3EAF9E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">
                                            <p:graphicEl>
                                              <a:dgm id="{E6ADA838-E2E4-4983-83E4-99C3EAF9E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3115EF-C712-4AA5-8117-5C90A29F6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">
                                            <p:graphicEl>
                                              <a:dgm id="{CE3115EF-C712-4AA5-8117-5C90A29F6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">
                                            <p:graphicEl>
                                              <a:dgm id="{CE3115EF-C712-4AA5-8117-5C90A29F6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45F483-47A3-4E8E-A3C3-9E56B18CC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">
                                            <p:graphicEl>
                                              <a:dgm id="{5B45F483-47A3-4E8E-A3C3-9E56B18CC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">
                                            <p:graphicEl>
                                              <a:dgm id="{5B45F483-47A3-4E8E-A3C3-9E56B18CC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358257-AB6C-45DB-81FF-41E47AD7F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">
                                            <p:graphicEl>
                                              <a:dgm id="{B5358257-AB6C-45DB-81FF-41E47AD7F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">
                                            <p:graphicEl>
                                              <a:dgm id="{B5358257-AB6C-45DB-81FF-41E47AD7F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B25073-9D5E-487C-B708-CB9548397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4">
                                            <p:graphicEl>
                                              <a:dgm id="{64B25073-9D5E-487C-B708-CB9548397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">
                                            <p:graphicEl>
                                              <a:dgm id="{64B25073-9D5E-487C-B708-CB9548397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16286C-F74B-4A99-91C4-1941D55F8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">
                                            <p:graphicEl>
                                              <a:dgm id="{8216286C-F74B-4A99-91C4-1941D55F8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">
                                            <p:graphicEl>
                                              <a:dgm id="{8216286C-F74B-4A99-91C4-1941D55F80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F66A02-DB02-4FF7-9437-764D902E9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">
                                            <p:graphicEl>
                                              <a:dgm id="{01F66A02-DB02-4FF7-9437-764D902E9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">
                                            <p:graphicEl>
                                              <a:dgm id="{01F66A02-DB02-4FF7-9437-764D902E9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F4030E-1F7B-4BB6-8B48-57DF61DF2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">
                                            <p:graphicEl>
                                              <a:dgm id="{66F4030E-1F7B-4BB6-8B48-57DF61DF2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">
                                            <p:graphicEl>
                                              <a:dgm id="{66F4030E-1F7B-4BB6-8B48-57DF61DF2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31B8EC-9315-4421-A772-A3279EFC6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4">
                                            <p:graphicEl>
                                              <a:dgm id="{4331B8EC-9315-4421-A772-A3279EFC6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">
                                            <p:graphicEl>
                                              <a:dgm id="{4331B8EC-9315-4421-A772-A3279EFC6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9FDA77-B27D-4F1C-8076-B43D7DBB29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4">
                                            <p:graphicEl>
                                              <a:dgm id="{749FDA77-B27D-4F1C-8076-B43D7DBB29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">
                                            <p:graphicEl>
                                              <a:dgm id="{749FDA77-B27D-4F1C-8076-B43D7DBB29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463F13-C98C-41D5-BCAD-5E5D82574E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">
                                            <p:graphicEl>
                                              <a:dgm id="{5F463F13-C98C-41D5-BCAD-5E5D82574E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">
                                            <p:graphicEl>
                                              <a:dgm id="{5F463F13-C98C-41D5-BCAD-5E5D82574E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74FE89-A019-46D1-97FE-CEA32BFDE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4">
                                            <p:graphicEl>
                                              <a:dgm id="{FE74FE89-A019-46D1-97FE-CEA32BFDE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">
                                            <p:graphicEl>
                                              <a:dgm id="{FE74FE89-A019-46D1-97FE-CEA32BFDE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43A0C4-270B-4A9E-872E-490A4714D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">
                                            <p:graphicEl>
                                              <a:dgm id="{6843A0C4-270B-4A9E-872E-490A4714D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">
                                            <p:graphicEl>
                                              <a:dgm id="{6843A0C4-270B-4A9E-872E-490A4714D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EB86B8-FD4E-4B6D-B6DC-66D65DFF9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4">
                                            <p:graphicEl>
                                              <a:dgm id="{27EB86B8-FD4E-4B6D-B6DC-66D65DFF9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4">
                                            <p:graphicEl>
                                              <a:dgm id="{27EB86B8-FD4E-4B6D-B6DC-66D65DFF9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1AF2E4-65E7-4B82-8EBF-3A8448A0B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750" fill="hold"/>
                                        <p:tgtEl>
                                          <p:spTgt spid="4">
                                            <p:graphicEl>
                                              <a:dgm id="{131AF2E4-65E7-4B82-8EBF-3A8448A0B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4">
                                            <p:graphicEl>
                                              <a:dgm id="{131AF2E4-65E7-4B82-8EBF-3A8448A0B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26A587-B496-413B-848B-78D75BDD9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750" fill="hold"/>
                                        <p:tgtEl>
                                          <p:spTgt spid="4">
                                            <p:graphicEl>
                                              <a:dgm id="{9A26A587-B496-413B-848B-78D75BDD9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750" fill="hold"/>
                                        <p:tgtEl>
                                          <p:spTgt spid="4">
                                            <p:graphicEl>
                                              <a:dgm id="{9A26A587-B496-413B-848B-78D75BDD9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0D3E74-BE16-464E-AAD8-C12B98B3F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4">
                                            <p:graphicEl>
                                              <a:dgm id="{910D3E74-BE16-464E-AAD8-C12B98B3F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 fill="hold"/>
                                        <p:tgtEl>
                                          <p:spTgt spid="4">
                                            <p:graphicEl>
                                              <a:dgm id="{910D3E74-BE16-464E-AAD8-C12B98B3F9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BF189E-460E-456C-867D-9ED2DC1A7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4">
                                            <p:graphicEl>
                                              <a:dgm id="{4ABF189E-460E-456C-867D-9ED2DC1A7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4">
                                            <p:graphicEl>
                                              <a:dgm id="{4ABF189E-460E-456C-867D-9ED2DC1A7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41D491-0EAE-4B12-9109-D30169640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4">
                                            <p:graphicEl>
                                              <a:dgm id="{5C41D491-0EAE-4B12-9109-D30169640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4">
                                            <p:graphicEl>
                                              <a:dgm id="{5C41D491-0EAE-4B12-9109-D301696401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BA8079-4843-4916-BDA2-2B7D87A06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4">
                                            <p:graphicEl>
                                              <a:dgm id="{94BA8079-4843-4916-BDA2-2B7D87A06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4">
                                            <p:graphicEl>
                                              <a:dgm id="{94BA8079-4843-4916-BDA2-2B7D87A06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0A3276-9FD2-4D99-99EB-8B305898C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4">
                                            <p:graphicEl>
                                              <a:dgm id="{B20A3276-9FD2-4D99-99EB-8B305898C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750" fill="hold"/>
                                        <p:tgtEl>
                                          <p:spTgt spid="4">
                                            <p:graphicEl>
                                              <a:dgm id="{B20A3276-9FD2-4D99-99EB-8B305898C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0F9BE5-0B61-4ACF-9218-CB236C48A6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4">
                                            <p:graphicEl>
                                              <a:dgm id="{330F9BE5-0B61-4ACF-9218-CB236C48A6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4">
                                            <p:graphicEl>
                                              <a:dgm id="{330F9BE5-0B61-4ACF-9218-CB236C48A6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E57561-183A-4634-B211-8AFBBB531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750" fill="hold"/>
                                        <p:tgtEl>
                                          <p:spTgt spid="4">
                                            <p:graphicEl>
                                              <a:dgm id="{A3E57561-183A-4634-B211-8AFBBB531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4">
                                            <p:graphicEl>
                                              <a:dgm id="{A3E57561-183A-4634-B211-8AFBBB531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E5674C-B2F9-45E3-8A0B-A7B694BC0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750" fill="hold"/>
                                        <p:tgtEl>
                                          <p:spTgt spid="4">
                                            <p:graphicEl>
                                              <a:dgm id="{0EE5674C-B2F9-45E3-8A0B-A7B694BC0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750" fill="hold"/>
                                        <p:tgtEl>
                                          <p:spTgt spid="4">
                                            <p:graphicEl>
                                              <a:dgm id="{0EE5674C-B2F9-45E3-8A0B-A7B694BC0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0BA8C4-A89D-402D-AA62-12C405B4B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750" fill="hold"/>
                                        <p:tgtEl>
                                          <p:spTgt spid="4">
                                            <p:graphicEl>
                                              <a:dgm id="{0F0BA8C4-A89D-402D-AA62-12C405B4B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4">
                                            <p:graphicEl>
                                              <a:dgm id="{0F0BA8C4-A89D-402D-AA62-12C405B4B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CE2C23-8F59-48CC-B828-89069927C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4">
                                            <p:graphicEl>
                                              <a:dgm id="{C5CE2C23-8F59-48CC-B828-89069927C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750" fill="hold"/>
                                        <p:tgtEl>
                                          <p:spTgt spid="4">
                                            <p:graphicEl>
                                              <a:dgm id="{C5CE2C23-8F59-48CC-B828-89069927C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A0C12B-D26C-404E-B5EF-3CF6D65A8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4">
                                            <p:graphicEl>
                                              <a:dgm id="{E4A0C12B-D26C-404E-B5EF-3CF6D65A8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750" fill="hold"/>
                                        <p:tgtEl>
                                          <p:spTgt spid="4">
                                            <p:graphicEl>
                                              <a:dgm id="{E4A0C12B-D26C-404E-B5EF-3CF6D65A8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AE907F-80D1-4957-9942-3E8B917C1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4">
                                            <p:graphicEl>
                                              <a:dgm id="{BDAE907F-80D1-4957-9942-3E8B917C1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750" fill="hold"/>
                                        <p:tgtEl>
                                          <p:spTgt spid="4">
                                            <p:graphicEl>
                                              <a:dgm id="{BDAE907F-80D1-4957-9942-3E8B917C14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CCF213-7ABC-4BAD-A414-18EA22F5E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4">
                                            <p:graphicEl>
                                              <a:dgm id="{F0CCF213-7ABC-4BAD-A414-18EA22F5E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750" fill="hold"/>
                                        <p:tgtEl>
                                          <p:spTgt spid="4">
                                            <p:graphicEl>
                                              <a:dgm id="{F0CCF213-7ABC-4BAD-A414-18EA22F5E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AtOnc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dirty="0" smtClean="0"/>
              <a:t>發展工會、勞資自治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成為</a:t>
            </a:r>
            <a:r>
              <a:rPr lang="en-US" altLang="zh-TW" dirty="0" smtClean="0"/>
              <a:t>2008</a:t>
            </a:r>
            <a:r>
              <a:rPr lang="zh-TW" altLang="en-US" dirty="0" smtClean="0"/>
              <a:t>年後勞動政策主軸</a:t>
            </a:r>
          </a:p>
        </p:txBody>
      </p:sp>
      <p:pic>
        <p:nvPicPr>
          <p:cNvPr id="38915" name="Picture 2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2420888"/>
            <a:ext cx="8135938" cy="4017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29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zh-TW" altLang="en-US" dirty="0" smtClean="0"/>
              <a:t>團體協約簽訂數嚴重偏低</a:t>
            </a:r>
          </a:p>
        </p:txBody>
      </p:sp>
      <p:graphicFrame>
        <p:nvGraphicFramePr>
          <p:cNvPr id="55299" name="Object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452438" y="1900238"/>
          <a:ext cx="8237537" cy="445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工作表" r:id="rId4" imgW="8286713" imgH="4486374" progId="Excel.Sheet.8">
                  <p:embed/>
                </p:oleObj>
              </mc:Choice>
              <mc:Fallback>
                <p:oleObj name="工作表" r:id="rId4" imgW="8286713" imgH="4486374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1900238"/>
                        <a:ext cx="8237537" cy="4459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354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 dirty="0" smtClean="0"/>
              <a:t>勞資會議召開家數增加</a:t>
            </a:r>
            <a:r>
              <a:rPr lang="en-US" altLang="zh-TW" sz="4800" dirty="0" smtClean="0"/>
              <a:t>6.16</a:t>
            </a:r>
            <a:r>
              <a:rPr lang="zh-TW" altLang="en-US" sz="4800" dirty="0" smtClean="0"/>
              <a:t>倍</a:t>
            </a:r>
            <a:endParaRPr lang="zh-TW" altLang="en-US" sz="48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90312"/>
              </p:ext>
            </p:extLst>
          </p:nvPr>
        </p:nvGraphicFramePr>
        <p:xfrm>
          <a:off x="467544" y="2132856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70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爭議件數與爭議人數統計</a:t>
            </a:r>
          </a:p>
        </p:txBody>
      </p:sp>
      <p:graphicFrame>
        <p:nvGraphicFramePr>
          <p:cNvPr id="31746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439528"/>
              </p:ext>
            </p:extLst>
          </p:nvPr>
        </p:nvGraphicFramePr>
        <p:xfrm>
          <a:off x="747713" y="2105025"/>
          <a:ext cx="7604125" cy="423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工作表" r:id="rId3" imgW="8296224" imgH="4619586" progId="Excel.Sheet.8">
                  <p:embed/>
                </p:oleObj>
              </mc:Choice>
              <mc:Fallback>
                <p:oleObj name="工作表" r:id="rId3" imgW="8296224" imgH="4619586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2105025"/>
                        <a:ext cx="7604125" cy="423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46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1746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542</Words>
  <Application>Microsoft Office PowerPoint</Application>
  <PresentationFormat>如螢幕大小 (4:3)</PresentationFormat>
  <Paragraphs>124</Paragraphs>
  <Slides>33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33</vt:i4>
      </vt:variant>
    </vt:vector>
  </HeadingPairs>
  <TitlesOfParts>
    <vt:vector size="36" baseType="lpstr">
      <vt:lpstr>Office 佈景主題</vt:lpstr>
      <vt:lpstr>工作表</vt:lpstr>
      <vt:lpstr>Microsoft Excel 97-2003 Worksheet</vt:lpstr>
      <vt:lpstr>PowerPoint 簡報</vt:lpstr>
      <vt:lpstr>PowerPoint 簡報</vt:lpstr>
      <vt:lpstr>先來看幾段影片</vt:lpstr>
      <vt:lpstr>勞資關係兩大類型</vt:lpstr>
      <vt:lpstr>台灣綿密的勞動法體系</vt:lpstr>
      <vt:lpstr>發展工會、勞資自治 成為2008年後勞動政策主軸</vt:lpstr>
      <vt:lpstr>團體協約簽訂數嚴重偏低</vt:lpstr>
      <vt:lpstr>勞資會議召開家數增加6.16倍</vt:lpstr>
      <vt:lpstr>爭議件數與爭議人數統計</vt:lpstr>
      <vt:lpstr>爭議性質統計</vt:lpstr>
      <vt:lpstr>103年權利事項爭議類別</vt:lpstr>
      <vt:lpstr>台灣的勞資關係概況小結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反過勞</vt:lpstr>
      <vt:lpstr>反勞動法規未落實</vt:lpstr>
      <vt:lpstr>反低薪反過勞</vt:lpstr>
      <vt:lpstr>要求縮短法定工時</vt:lpstr>
      <vt:lpstr>台灣的勞工問題越來越多</vt:lpstr>
      <vt:lpstr>台灣工會未來關注的重點議題</vt:lpstr>
      <vt:lpstr>PowerPoint 簡報</vt:lpstr>
      <vt:lpstr>工會爭取權益的主要方式（企業內部）</vt:lpstr>
      <vt:lpstr>工會爭取權益的主要方式（企業外部）</vt:lpstr>
      <vt:lpstr>PowerPoint 簡報</vt:lpstr>
      <vt:lpstr>PowerPoint 簡報</vt:lpstr>
      <vt:lpstr>讓經濟面的效率和人性面的公平 得到平衡</vt:lpstr>
      <vt:lpstr>PowerPoint 簡報</vt:lpstr>
      <vt:lpstr>歡迎聯繫交流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stc</dc:creator>
  <cp:lastModifiedBy>stc</cp:lastModifiedBy>
  <cp:revision>1</cp:revision>
  <dcterms:created xsi:type="dcterms:W3CDTF">2015-08-06T05:58:12Z</dcterms:created>
  <dcterms:modified xsi:type="dcterms:W3CDTF">2015-08-06T06:04:20Z</dcterms:modified>
</cp:coreProperties>
</file>