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notesMasterIdLst>
    <p:notesMasterId r:id="rId78"/>
  </p:notesMasterIdLst>
  <p:sldIdLst>
    <p:sldId id="257" r:id="rId2"/>
    <p:sldId id="258" r:id="rId3"/>
    <p:sldId id="260" r:id="rId4"/>
    <p:sldId id="261" r:id="rId5"/>
    <p:sldId id="262" r:id="rId6"/>
    <p:sldId id="385" r:id="rId7"/>
    <p:sldId id="388" r:id="rId8"/>
    <p:sldId id="264" r:id="rId9"/>
    <p:sldId id="265" r:id="rId10"/>
    <p:sldId id="266" r:id="rId11"/>
    <p:sldId id="267" r:id="rId12"/>
    <p:sldId id="268" r:id="rId13"/>
    <p:sldId id="270" r:id="rId14"/>
    <p:sldId id="272" r:id="rId15"/>
    <p:sldId id="273" r:id="rId16"/>
    <p:sldId id="274" r:id="rId17"/>
    <p:sldId id="275" r:id="rId18"/>
    <p:sldId id="276" r:id="rId19"/>
    <p:sldId id="277" r:id="rId20"/>
    <p:sldId id="278" r:id="rId21"/>
    <p:sldId id="279" r:id="rId22"/>
    <p:sldId id="280" r:id="rId23"/>
    <p:sldId id="281" r:id="rId24"/>
    <p:sldId id="293" r:id="rId25"/>
    <p:sldId id="294" r:id="rId26"/>
    <p:sldId id="296" r:id="rId27"/>
    <p:sldId id="309" r:id="rId28"/>
    <p:sldId id="310" r:id="rId29"/>
    <p:sldId id="312" r:id="rId30"/>
    <p:sldId id="317" r:id="rId31"/>
    <p:sldId id="318" r:id="rId32"/>
    <p:sldId id="321" r:id="rId33"/>
    <p:sldId id="322" r:id="rId34"/>
    <p:sldId id="323" r:id="rId35"/>
    <p:sldId id="324" r:id="rId36"/>
    <p:sldId id="327" r:id="rId37"/>
    <p:sldId id="328" r:id="rId38"/>
    <p:sldId id="325" r:id="rId39"/>
    <p:sldId id="329" r:id="rId40"/>
    <p:sldId id="330" r:id="rId41"/>
    <p:sldId id="374" r:id="rId42"/>
    <p:sldId id="375" r:id="rId43"/>
    <p:sldId id="376" r:id="rId44"/>
    <p:sldId id="377" r:id="rId45"/>
    <p:sldId id="331" r:id="rId46"/>
    <p:sldId id="332" r:id="rId47"/>
    <p:sldId id="333" r:id="rId48"/>
    <p:sldId id="334"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47" r:id="rId62"/>
    <p:sldId id="348" r:id="rId63"/>
    <p:sldId id="349" r:id="rId64"/>
    <p:sldId id="350" r:id="rId65"/>
    <p:sldId id="351" r:id="rId66"/>
    <p:sldId id="352" r:id="rId67"/>
    <p:sldId id="353" r:id="rId68"/>
    <p:sldId id="354" r:id="rId69"/>
    <p:sldId id="355" r:id="rId70"/>
    <p:sldId id="358" r:id="rId71"/>
    <p:sldId id="359" r:id="rId72"/>
    <p:sldId id="360" r:id="rId73"/>
    <p:sldId id="361" r:id="rId74"/>
    <p:sldId id="362" r:id="rId75"/>
    <p:sldId id="363" r:id="rId76"/>
    <p:sldId id="373"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5" d="100"/>
          <a:sy n="85" d="100"/>
        </p:scale>
        <p:origin x="-91"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image" Target="../media/image6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F33182-C29E-40CB-9E55-B26FA5A04393}"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TW" altLang="en-US"/>
        </a:p>
      </dgm:t>
    </dgm:pt>
    <dgm:pt modelId="{A5E3D1F6-B607-4EED-9BA6-560F1F15B23E}">
      <dgm:prSet phldrT="[文字]"/>
      <dgm:spPr/>
      <dgm:t>
        <a:bodyPr/>
        <a:lstStyle/>
        <a:p>
          <a:r>
            <a:rPr lang="zh-TW" altLang="en-US" dirty="0" smtClean="0">
              <a:solidFill>
                <a:srgbClr val="C00000"/>
              </a:solidFill>
              <a:latin typeface="標楷體" panose="03000509000000000000" pitchFamily="65" charset="-120"/>
              <a:ea typeface="標楷體" panose="03000509000000000000" pitchFamily="65" charset="-120"/>
            </a:rPr>
            <a:t>情緒</a:t>
          </a:r>
          <a:endParaRPr lang="zh-TW" altLang="en-US" dirty="0">
            <a:solidFill>
              <a:srgbClr val="C00000"/>
            </a:solidFill>
          </a:endParaRPr>
        </a:p>
      </dgm:t>
    </dgm:pt>
    <dgm:pt modelId="{B8EC4EAD-DCC6-4778-B14D-529AFE8945E9}" type="parTrans" cxnId="{1872022A-5EF9-43ED-9ADB-B402BE184218}">
      <dgm:prSet/>
      <dgm:spPr/>
      <dgm:t>
        <a:bodyPr/>
        <a:lstStyle/>
        <a:p>
          <a:endParaRPr lang="zh-TW" altLang="en-US"/>
        </a:p>
      </dgm:t>
    </dgm:pt>
    <dgm:pt modelId="{BF0A0663-55C6-4463-BC81-659FC52A40C4}" type="sibTrans" cxnId="{1872022A-5EF9-43ED-9ADB-B402BE184218}">
      <dgm:prSet/>
      <dgm:spPr/>
      <dgm:t>
        <a:bodyPr/>
        <a:lstStyle/>
        <a:p>
          <a:endParaRPr lang="zh-TW" altLang="en-US"/>
        </a:p>
      </dgm:t>
    </dgm:pt>
    <dgm:pt modelId="{1FC4A598-2DD0-4BC8-A034-A73C6F6B52B6}">
      <dgm:prSet phldrT="[文字]"/>
      <dgm:spPr/>
      <dgm:t>
        <a:bodyPr/>
        <a:lstStyle/>
        <a:p>
          <a:r>
            <a:rPr lang="zh-TW" altLang="en-US" dirty="0" smtClean="0">
              <a:latin typeface="標楷體" panose="03000509000000000000" pitchFamily="65" charset="-120"/>
              <a:ea typeface="標楷體" panose="03000509000000000000" pitchFamily="65" charset="-120"/>
            </a:rPr>
            <a:t>使大腦產生新迴路。         </a:t>
          </a:r>
          <a:r>
            <a:rPr lang="en-US" altLang="zh-TW" dirty="0" smtClean="0">
              <a:solidFill>
                <a:srgbClr val="7030A0"/>
              </a:solidFill>
              <a:latin typeface="標楷體" panose="03000509000000000000" pitchFamily="65" charset="-120"/>
              <a:ea typeface="標楷體" panose="03000509000000000000" pitchFamily="65" charset="-120"/>
            </a:rPr>
            <a:t>(</a:t>
          </a:r>
          <a:r>
            <a:rPr lang="zh-TW" altLang="en-US" dirty="0" smtClean="0">
              <a:solidFill>
                <a:srgbClr val="7030A0"/>
              </a:solidFill>
              <a:latin typeface="標楷體" panose="03000509000000000000" pitchFamily="65" charset="-120"/>
              <a:ea typeface="標楷體" panose="03000509000000000000" pitchFamily="65" charset="-120"/>
            </a:rPr>
            <a:t>如憤怒</a:t>
          </a:r>
          <a:r>
            <a:rPr lang="en-US" altLang="zh-TW" dirty="0" smtClean="0">
              <a:solidFill>
                <a:srgbClr val="7030A0"/>
              </a:solidFill>
              <a:latin typeface="標楷體" panose="03000509000000000000" pitchFamily="65" charset="-120"/>
              <a:ea typeface="標楷體" panose="03000509000000000000" pitchFamily="65" charset="-120"/>
            </a:rPr>
            <a:t>)</a:t>
          </a:r>
          <a:endParaRPr lang="zh-TW" altLang="en-US" dirty="0">
            <a:solidFill>
              <a:srgbClr val="7030A0"/>
            </a:solidFill>
          </a:endParaRPr>
        </a:p>
      </dgm:t>
    </dgm:pt>
    <dgm:pt modelId="{E577EEA5-A8CD-478D-A622-A43A4FCE655B}" type="parTrans" cxnId="{4EFCD123-5863-4251-8349-F8DDD7A04E85}">
      <dgm:prSet/>
      <dgm:spPr/>
      <dgm:t>
        <a:bodyPr/>
        <a:lstStyle/>
        <a:p>
          <a:endParaRPr lang="zh-TW" altLang="en-US"/>
        </a:p>
      </dgm:t>
    </dgm:pt>
    <dgm:pt modelId="{7DB559BD-F911-4D82-A82E-7D63C12ADF64}" type="sibTrans" cxnId="{4EFCD123-5863-4251-8349-F8DDD7A04E85}">
      <dgm:prSet/>
      <dgm:spPr/>
      <dgm:t>
        <a:bodyPr/>
        <a:lstStyle/>
        <a:p>
          <a:endParaRPr lang="zh-TW" altLang="en-US"/>
        </a:p>
      </dgm:t>
    </dgm:pt>
    <dgm:pt modelId="{C3CAF68C-CD6C-4203-A29F-9F1E7E8CEC39}">
      <dgm:prSet phldrT="[文字]"/>
      <dgm:spPr/>
      <dgm:t>
        <a:bodyPr/>
        <a:lstStyle/>
        <a:p>
          <a:r>
            <a:rPr lang="zh-TW" altLang="en-US" dirty="0" smtClean="0">
              <a:solidFill>
                <a:srgbClr val="FF0000"/>
              </a:solidFill>
              <a:latin typeface="標楷體" panose="03000509000000000000" pitchFamily="65" charset="-120"/>
              <a:ea typeface="標楷體" panose="03000509000000000000" pitchFamily="65" charset="-120"/>
            </a:rPr>
            <a:t>行為</a:t>
          </a:r>
          <a:endParaRPr lang="zh-TW" altLang="en-US" dirty="0">
            <a:solidFill>
              <a:srgbClr val="FF0000"/>
            </a:solidFill>
          </a:endParaRPr>
        </a:p>
      </dgm:t>
    </dgm:pt>
    <dgm:pt modelId="{B329E44A-F33E-4EE2-BE37-BF444B26A6F6}" type="parTrans" cxnId="{2DB3D5F9-7EE4-426D-BF61-9EC6D3F3A505}">
      <dgm:prSet/>
      <dgm:spPr/>
      <dgm:t>
        <a:bodyPr/>
        <a:lstStyle/>
        <a:p>
          <a:endParaRPr lang="zh-TW" altLang="en-US"/>
        </a:p>
      </dgm:t>
    </dgm:pt>
    <dgm:pt modelId="{D0AB5E00-F8AD-4D8F-8044-34F744EABF0C}" type="sibTrans" cxnId="{2DB3D5F9-7EE4-426D-BF61-9EC6D3F3A505}">
      <dgm:prSet/>
      <dgm:spPr/>
      <dgm:t>
        <a:bodyPr/>
        <a:lstStyle/>
        <a:p>
          <a:endParaRPr lang="zh-TW" altLang="en-US"/>
        </a:p>
      </dgm:t>
    </dgm:pt>
    <dgm:pt modelId="{37AC7B3E-AA07-44A5-A257-05940339F637}">
      <dgm:prSet phldrT="[文字]"/>
      <dgm:spPr/>
      <dgm:t>
        <a:bodyPr/>
        <a:lstStyle/>
        <a:p>
          <a:r>
            <a:rPr lang="zh-TW" altLang="en-US" dirty="0" smtClean="0">
              <a:latin typeface="標楷體" panose="03000509000000000000" pitchFamily="65" charset="-120"/>
              <a:ea typeface="標楷體" panose="03000509000000000000" pitchFamily="65" charset="-120"/>
            </a:rPr>
            <a:t>強化了新迴路的運作痕跡。   </a:t>
          </a:r>
          <a:r>
            <a:rPr lang="en-US" altLang="zh-TW" dirty="0" smtClean="0">
              <a:solidFill>
                <a:srgbClr val="7030A0"/>
              </a:solidFill>
              <a:latin typeface="標楷體" panose="03000509000000000000" pitchFamily="65" charset="-120"/>
              <a:ea typeface="標楷體" panose="03000509000000000000" pitchFamily="65" charset="-120"/>
            </a:rPr>
            <a:t>(</a:t>
          </a:r>
          <a:r>
            <a:rPr lang="zh-TW" altLang="en-US" dirty="0" smtClean="0">
              <a:solidFill>
                <a:srgbClr val="7030A0"/>
              </a:solidFill>
              <a:latin typeface="標楷體" panose="03000509000000000000" pitchFamily="65" charset="-120"/>
              <a:ea typeface="標楷體" panose="03000509000000000000" pitchFamily="65" charset="-120"/>
            </a:rPr>
            <a:t>如無意間的攻擊</a:t>
          </a:r>
          <a:r>
            <a:rPr lang="en-US" altLang="zh-TW" dirty="0" smtClean="0">
              <a:solidFill>
                <a:srgbClr val="7030A0"/>
              </a:solidFill>
              <a:latin typeface="標楷體" panose="03000509000000000000" pitchFamily="65" charset="-120"/>
              <a:ea typeface="標楷體" panose="03000509000000000000" pitchFamily="65" charset="-120"/>
            </a:rPr>
            <a:t>)</a:t>
          </a:r>
          <a:endParaRPr lang="zh-TW" altLang="en-US" dirty="0">
            <a:solidFill>
              <a:srgbClr val="7030A0"/>
            </a:solidFill>
          </a:endParaRPr>
        </a:p>
      </dgm:t>
    </dgm:pt>
    <dgm:pt modelId="{3AED9C7C-4560-4F5F-ADBC-A0B0D4336F9F}" type="parTrans" cxnId="{C04CBB8E-99B7-4328-A994-0136C1E5111D}">
      <dgm:prSet/>
      <dgm:spPr/>
      <dgm:t>
        <a:bodyPr/>
        <a:lstStyle/>
        <a:p>
          <a:endParaRPr lang="zh-TW" altLang="en-US"/>
        </a:p>
      </dgm:t>
    </dgm:pt>
    <dgm:pt modelId="{BEF4021A-F45A-49A8-BB14-4E40EA285EE4}" type="sibTrans" cxnId="{C04CBB8E-99B7-4328-A994-0136C1E5111D}">
      <dgm:prSet/>
      <dgm:spPr/>
      <dgm:t>
        <a:bodyPr/>
        <a:lstStyle/>
        <a:p>
          <a:endParaRPr lang="zh-TW" altLang="en-US"/>
        </a:p>
      </dgm:t>
    </dgm:pt>
    <dgm:pt modelId="{9E024D67-693F-4C26-AAD0-C25E7DB7B0B0}">
      <dgm:prSet phldrT="[文字]"/>
      <dgm:spPr/>
      <dgm:t>
        <a:bodyPr/>
        <a:lstStyle/>
        <a:p>
          <a:r>
            <a:rPr lang="zh-TW" altLang="en-US" dirty="0" smtClean="0">
              <a:solidFill>
                <a:srgbClr val="FF0000"/>
              </a:solidFill>
              <a:latin typeface="標楷體" panose="03000509000000000000" pitchFamily="65" charset="-120"/>
              <a:ea typeface="標楷體" panose="03000509000000000000" pitchFamily="65" charset="-120"/>
            </a:rPr>
            <a:t>習慣</a:t>
          </a:r>
          <a:endParaRPr lang="zh-TW" altLang="en-US" dirty="0">
            <a:solidFill>
              <a:srgbClr val="FF0000"/>
            </a:solidFill>
          </a:endParaRPr>
        </a:p>
      </dgm:t>
    </dgm:pt>
    <dgm:pt modelId="{0A1E1214-6263-4F34-98D8-C58EB2E2F0A2}" type="parTrans" cxnId="{BC20D40E-7E8C-49DA-8351-326E1C429CEB}">
      <dgm:prSet/>
      <dgm:spPr/>
      <dgm:t>
        <a:bodyPr/>
        <a:lstStyle/>
        <a:p>
          <a:endParaRPr lang="zh-TW" altLang="en-US"/>
        </a:p>
      </dgm:t>
    </dgm:pt>
    <dgm:pt modelId="{94D79D13-6663-4C91-89F5-3EA90A6CB5D6}" type="sibTrans" cxnId="{BC20D40E-7E8C-49DA-8351-326E1C429CEB}">
      <dgm:prSet/>
      <dgm:spPr/>
      <dgm:t>
        <a:bodyPr/>
        <a:lstStyle/>
        <a:p>
          <a:endParaRPr lang="zh-TW" altLang="en-US"/>
        </a:p>
      </dgm:t>
    </dgm:pt>
    <dgm:pt modelId="{0C8E4FA1-1B5E-4289-A7E4-1347730C9783}">
      <dgm:prSet phldrT="[文字]"/>
      <dgm:spPr/>
      <dgm:t>
        <a:bodyPr/>
        <a:lstStyle/>
        <a:p>
          <a:r>
            <a:rPr lang="zh-TW" altLang="en-US" dirty="0" smtClean="0">
              <a:latin typeface="標楷體" panose="03000509000000000000" pitchFamily="65" charset="-120"/>
              <a:ea typeface="標楷體" panose="03000509000000000000" pitchFamily="65" charset="-120"/>
            </a:rPr>
            <a:t>固化與僵化迴路的運作。   </a:t>
          </a:r>
          <a:r>
            <a:rPr lang="en-US" altLang="zh-TW" dirty="0" smtClean="0">
              <a:solidFill>
                <a:srgbClr val="7030A0"/>
              </a:solidFill>
              <a:latin typeface="標楷體" panose="03000509000000000000" pitchFamily="65" charset="-120"/>
              <a:ea typeface="標楷體" panose="03000509000000000000" pitchFamily="65" charset="-120"/>
            </a:rPr>
            <a:t>(</a:t>
          </a:r>
          <a:r>
            <a:rPr lang="zh-TW" altLang="en-US" dirty="0" smtClean="0">
              <a:solidFill>
                <a:srgbClr val="7030A0"/>
              </a:solidFill>
              <a:latin typeface="標楷體" panose="03000509000000000000" pitchFamily="65" charset="-120"/>
              <a:ea typeface="標楷體" panose="03000509000000000000" pitchFamily="65" charset="-120"/>
            </a:rPr>
            <a:t>如反社會性人格</a:t>
          </a:r>
          <a:r>
            <a:rPr lang="en-US" altLang="zh-TW" dirty="0" smtClean="0">
              <a:solidFill>
                <a:srgbClr val="7030A0"/>
              </a:solidFill>
              <a:latin typeface="標楷體" panose="03000509000000000000" pitchFamily="65" charset="-120"/>
              <a:ea typeface="標楷體" panose="03000509000000000000" pitchFamily="65" charset="-120"/>
            </a:rPr>
            <a:t>)</a:t>
          </a:r>
          <a:endParaRPr lang="zh-TW" altLang="en-US" dirty="0">
            <a:solidFill>
              <a:srgbClr val="7030A0"/>
            </a:solidFill>
          </a:endParaRPr>
        </a:p>
      </dgm:t>
    </dgm:pt>
    <dgm:pt modelId="{272360F1-309A-4578-83B6-AF9EE4D8460E}" type="parTrans" cxnId="{246DCF74-F653-47D2-8445-238AA81D9BC4}">
      <dgm:prSet/>
      <dgm:spPr/>
      <dgm:t>
        <a:bodyPr/>
        <a:lstStyle/>
        <a:p>
          <a:endParaRPr lang="zh-TW" altLang="en-US"/>
        </a:p>
      </dgm:t>
    </dgm:pt>
    <dgm:pt modelId="{951D160B-8D8A-43C1-A462-3D5CBE60E59F}" type="sibTrans" cxnId="{246DCF74-F653-47D2-8445-238AA81D9BC4}">
      <dgm:prSet/>
      <dgm:spPr/>
      <dgm:t>
        <a:bodyPr/>
        <a:lstStyle/>
        <a:p>
          <a:endParaRPr lang="zh-TW" altLang="en-US"/>
        </a:p>
      </dgm:t>
    </dgm:pt>
    <dgm:pt modelId="{DDE62120-3B56-4E42-8F1B-35BB5F975704}">
      <dgm:prSet phldrT="[文字]"/>
      <dgm:spPr/>
      <dgm:t>
        <a:bodyPr/>
        <a:lstStyle/>
        <a:p>
          <a:r>
            <a:rPr lang="zh-TW" altLang="en-US" dirty="0" smtClean="0">
              <a:solidFill>
                <a:srgbClr val="FF0000"/>
              </a:solidFill>
              <a:latin typeface="標楷體" panose="03000509000000000000" pitchFamily="65" charset="-120"/>
              <a:ea typeface="標楷體" panose="03000509000000000000" pitchFamily="65" charset="-120"/>
            </a:rPr>
            <a:t>性格</a:t>
          </a:r>
          <a:endParaRPr lang="zh-TW" altLang="en-US" dirty="0">
            <a:solidFill>
              <a:srgbClr val="FF0000"/>
            </a:solidFill>
          </a:endParaRPr>
        </a:p>
      </dgm:t>
    </dgm:pt>
    <dgm:pt modelId="{0AFA7AFF-C4BB-4403-A2DB-BEFB5727B796}" type="parTrans" cxnId="{0656ACDB-8924-4634-AA51-231791232978}">
      <dgm:prSet/>
      <dgm:spPr/>
      <dgm:t>
        <a:bodyPr/>
        <a:lstStyle/>
        <a:p>
          <a:endParaRPr lang="zh-TW" altLang="en-US"/>
        </a:p>
      </dgm:t>
    </dgm:pt>
    <dgm:pt modelId="{AEA3AF8B-B95A-4A11-A978-EF3BAAAE26D3}" type="sibTrans" cxnId="{0656ACDB-8924-4634-AA51-231791232978}">
      <dgm:prSet/>
      <dgm:spPr/>
      <dgm:t>
        <a:bodyPr/>
        <a:lstStyle/>
        <a:p>
          <a:endParaRPr lang="zh-TW" altLang="en-US"/>
        </a:p>
      </dgm:t>
    </dgm:pt>
    <dgm:pt modelId="{73516AB0-6DA3-4BA9-8903-78DAAE6AEDC3}">
      <dgm:prSet/>
      <dgm:spPr/>
      <dgm:t>
        <a:bodyPr/>
        <a:lstStyle/>
        <a:p>
          <a:r>
            <a:rPr lang="zh-TW" altLang="en-US" dirty="0" smtClean="0">
              <a:latin typeface="標楷體" panose="03000509000000000000" pitchFamily="65" charset="-120"/>
              <a:ea typeface="標楷體" panose="03000509000000000000" pitchFamily="65" charset="-120"/>
            </a:rPr>
            <a:t>降低其他迴路運作的可能性。</a:t>
          </a:r>
          <a:r>
            <a:rPr lang="en-US" altLang="zh-TW" dirty="0" smtClean="0">
              <a:solidFill>
                <a:srgbClr val="7030A0"/>
              </a:solidFill>
              <a:latin typeface="標楷體" panose="03000509000000000000" pitchFamily="65" charset="-120"/>
              <a:ea typeface="標楷體" panose="03000509000000000000" pitchFamily="65" charset="-120"/>
            </a:rPr>
            <a:t>(</a:t>
          </a:r>
          <a:r>
            <a:rPr lang="zh-TW" altLang="en-US" dirty="0" smtClean="0">
              <a:solidFill>
                <a:srgbClr val="7030A0"/>
              </a:solidFill>
              <a:latin typeface="標楷體" panose="03000509000000000000" pitchFamily="65" charset="-120"/>
              <a:ea typeface="標楷體" panose="03000509000000000000" pitchFamily="65" charset="-120"/>
            </a:rPr>
            <a:t>如只能用暴力解決問題</a:t>
          </a:r>
          <a:r>
            <a:rPr lang="en-US" altLang="zh-TW" dirty="0" smtClean="0">
              <a:solidFill>
                <a:srgbClr val="7030A0"/>
              </a:solidFill>
              <a:latin typeface="標楷體" panose="03000509000000000000" pitchFamily="65" charset="-120"/>
              <a:ea typeface="標楷體" panose="03000509000000000000" pitchFamily="65" charset="-120"/>
            </a:rPr>
            <a:t>)</a:t>
          </a:r>
          <a:endParaRPr lang="zh-TW" altLang="en-US" dirty="0">
            <a:solidFill>
              <a:srgbClr val="7030A0"/>
            </a:solidFill>
          </a:endParaRPr>
        </a:p>
      </dgm:t>
    </dgm:pt>
    <dgm:pt modelId="{88D5024A-B19D-4D19-B284-150C52D1066E}" type="parTrans" cxnId="{C1497FD1-1145-41F6-860C-F348800B56B4}">
      <dgm:prSet/>
      <dgm:spPr/>
      <dgm:t>
        <a:bodyPr/>
        <a:lstStyle/>
        <a:p>
          <a:endParaRPr lang="zh-TW" altLang="en-US"/>
        </a:p>
      </dgm:t>
    </dgm:pt>
    <dgm:pt modelId="{ED4799B5-7E72-47DC-8966-A9041D2894B5}" type="sibTrans" cxnId="{C1497FD1-1145-41F6-860C-F348800B56B4}">
      <dgm:prSet/>
      <dgm:spPr/>
      <dgm:t>
        <a:bodyPr/>
        <a:lstStyle/>
        <a:p>
          <a:endParaRPr lang="zh-TW" altLang="en-US"/>
        </a:p>
      </dgm:t>
    </dgm:pt>
    <dgm:pt modelId="{79981C7A-2F02-48C2-9B5D-14D01472CB8D}" type="pres">
      <dgm:prSet presAssocID="{49F33182-C29E-40CB-9E55-B26FA5A04393}" presName="Name0" presStyleCnt="0">
        <dgm:presLayoutVars>
          <dgm:dir/>
          <dgm:animLvl val="lvl"/>
          <dgm:resizeHandles val="exact"/>
        </dgm:presLayoutVars>
      </dgm:prSet>
      <dgm:spPr/>
      <dgm:t>
        <a:bodyPr/>
        <a:lstStyle/>
        <a:p>
          <a:endParaRPr lang="zh-TW" altLang="en-US"/>
        </a:p>
      </dgm:t>
    </dgm:pt>
    <dgm:pt modelId="{4AA5167A-8524-4979-9A56-B3666181397F}" type="pres">
      <dgm:prSet presAssocID="{A5E3D1F6-B607-4EED-9BA6-560F1F15B23E}" presName="linNode" presStyleCnt="0"/>
      <dgm:spPr/>
    </dgm:pt>
    <dgm:pt modelId="{A669B3ED-792A-4472-938E-971A28F0EAC1}" type="pres">
      <dgm:prSet presAssocID="{A5E3D1F6-B607-4EED-9BA6-560F1F15B23E}" presName="parentText" presStyleLbl="node1" presStyleIdx="0" presStyleCnt="4">
        <dgm:presLayoutVars>
          <dgm:chMax val="1"/>
          <dgm:bulletEnabled val="1"/>
        </dgm:presLayoutVars>
      </dgm:prSet>
      <dgm:spPr/>
      <dgm:t>
        <a:bodyPr/>
        <a:lstStyle/>
        <a:p>
          <a:endParaRPr lang="zh-TW" altLang="en-US"/>
        </a:p>
      </dgm:t>
    </dgm:pt>
    <dgm:pt modelId="{BCAF7935-3C28-465B-9F8A-D117BD7B0633}" type="pres">
      <dgm:prSet presAssocID="{A5E3D1F6-B607-4EED-9BA6-560F1F15B23E}" presName="descendantText" presStyleLbl="alignAccFollowNode1" presStyleIdx="0" presStyleCnt="4">
        <dgm:presLayoutVars>
          <dgm:bulletEnabled val="1"/>
        </dgm:presLayoutVars>
      </dgm:prSet>
      <dgm:spPr/>
      <dgm:t>
        <a:bodyPr/>
        <a:lstStyle/>
        <a:p>
          <a:endParaRPr lang="zh-TW" altLang="en-US"/>
        </a:p>
      </dgm:t>
    </dgm:pt>
    <dgm:pt modelId="{8B94B562-6631-48CD-AD8C-AC800264976E}" type="pres">
      <dgm:prSet presAssocID="{BF0A0663-55C6-4463-BC81-659FC52A40C4}" presName="sp" presStyleCnt="0"/>
      <dgm:spPr/>
    </dgm:pt>
    <dgm:pt modelId="{744EA29B-9808-4B22-BAB6-A7D5EF74B288}" type="pres">
      <dgm:prSet presAssocID="{C3CAF68C-CD6C-4203-A29F-9F1E7E8CEC39}" presName="linNode" presStyleCnt="0"/>
      <dgm:spPr/>
    </dgm:pt>
    <dgm:pt modelId="{A5488C4D-75BE-4231-98FD-64D94920C9BC}" type="pres">
      <dgm:prSet presAssocID="{C3CAF68C-CD6C-4203-A29F-9F1E7E8CEC39}" presName="parentText" presStyleLbl="node1" presStyleIdx="1" presStyleCnt="4">
        <dgm:presLayoutVars>
          <dgm:chMax val="1"/>
          <dgm:bulletEnabled val="1"/>
        </dgm:presLayoutVars>
      </dgm:prSet>
      <dgm:spPr/>
      <dgm:t>
        <a:bodyPr/>
        <a:lstStyle/>
        <a:p>
          <a:endParaRPr lang="zh-TW" altLang="en-US"/>
        </a:p>
      </dgm:t>
    </dgm:pt>
    <dgm:pt modelId="{6DF70036-E2A4-4858-9A9F-E47870E7334E}" type="pres">
      <dgm:prSet presAssocID="{C3CAF68C-CD6C-4203-A29F-9F1E7E8CEC39}" presName="descendantText" presStyleLbl="alignAccFollowNode1" presStyleIdx="1" presStyleCnt="4">
        <dgm:presLayoutVars>
          <dgm:bulletEnabled val="1"/>
        </dgm:presLayoutVars>
      </dgm:prSet>
      <dgm:spPr/>
      <dgm:t>
        <a:bodyPr/>
        <a:lstStyle/>
        <a:p>
          <a:endParaRPr lang="zh-TW" altLang="en-US"/>
        </a:p>
      </dgm:t>
    </dgm:pt>
    <dgm:pt modelId="{8D47C69A-CB2D-427F-A854-69A13C627EAC}" type="pres">
      <dgm:prSet presAssocID="{D0AB5E00-F8AD-4D8F-8044-34F744EABF0C}" presName="sp" presStyleCnt="0"/>
      <dgm:spPr/>
    </dgm:pt>
    <dgm:pt modelId="{6D870FF9-4D8C-4868-A9DF-08AECA4172F0}" type="pres">
      <dgm:prSet presAssocID="{9E024D67-693F-4C26-AAD0-C25E7DB7B0B0}" presName="linNode" presStyleCnt="0"/>
      <dgm:spPr/>
    </dgm:pt>
    <dgm:pt modelId="{5AFC305B-F554-4B96-B765-38AC99A8DDEC}" type="pres">
      <dgm:prSet presAssocID="{9E024D67-693F-4C26-AAD0-C25E7DB7B0B0}" presName="parentText" presStyleLbl="node1" presStyleIdx="2" presStyleCnt="4">
        <dgm:presLayoutVars>
          <dgm:chMax val="1"/>
          <dgm:bulletEnabled val="1"/>
        </dgm:presLayoutVars>
      </dgm:prSet>
      <dgm:spPr/>
      <dgm:t>
        <a:bodyPr/>
        <a:lstStyle/>
        <a:p>
          <a:endParaRPr lang="zh-TW" altLang="en-US"/>
        </a:p>
      </dgm:t>
    </dgm:pt>
    <dgm:pt modelId="{7A0D707C-0F2A-4E02-8455-1D9A76A7030C}" type="pres">
      <dgm:prSet presAssocID="{9E024D67-693F-4C26-AAD0-C25E7DB7B0B0}" presName="descendantText" presStyleLbl="alignAccFollowNode1" presStyleIdx="2" presStyleCnt="4">
        <dgm:presLayoutVars>
          <dgm:bulletEnabled val="1"/>
        </dgm:presLayoutVars>
      </dgm:prSet>
      <dgm:spPr/>
      <dgm:t>
        <a:bodyPr/>
        <a:lstStyle/>
        <a:p>
          <a:endParaRPr lang="zh-TW" altLang="en-US"/>
        </a:p>
      </dgm:t>
    </dgm:pt>
    <dgm:pt modelId="{AFC53883-E268-425F-8FCE-EF84CE290CBF}" type="pres">
      <dgm:prSet presAssocID="{94D79D13-6663-4C91-89F5-3EA90A6CB5D6}" presName="sp" presStyleCnt="0"/>
      <dgm:spPr/>
    </dgm:pt>
    <dgm:pt modelId="{2D4F0F23-2BB7-424E-BB9A-432F46838EEB}" type="pres">
      <dgm:prSet presAssocID="{DDE62120-3B56-4E42-8F1B-35BB5F975704}" presName="linNode" presStyleCnt="0"/>
      <dgm:spPr/>
    </dgm:pt>
    <dgm:pt modelId="{2E8FD77F-193E-48AA-8030-DD1DB756B802}" type="pres">
      <dgm:prSet presAssocID="{DDE62120-3B56-4E42-8F1B-35BB5F975704}" presName="parentText" presStyleLbl="node1" presStyleIdx="3" presStyleCnt="4">
        <dgm:presLayoutVars>
          <dgm:chMax val="1"/>
          <dgm:bulletEnabled val="1"/>
        </dgm:presLayoutVars>
      </dgm:prSet>
      <dgm:spPr/>
      <dgm:t>
        <a:bodyPr/>
        <a:lstStyle/>
        <a:p>
          <a:endParaRPr lang="zh-TW" altLang="en-US"/>
        </a:p>
      </dgm:t>
    </dgm:pt>
    <dgm:pt modelId="{BD97F9C8-3EDF-4B87-A6DB-D68D7C96A0EE}" type="pres">
      <dgm:prSet presAssocID="{DDE62120-3B56-4E42-8F1B-35BB5F975704}" presName="descendantText" presStyleLbl="alignAccFollowNode1" presStyleIdx="3" presStyleCnt="4">
        <dgm:presLayoutVars>
          <dgm:bulletEnabled val="1"/>
        </dgm:presLayoutVars>
      </dgm:prSet>
      <dgm:spPr/>
      <dgm:t>
        <a:bodyPr/>
        <a:lstStyle/>
        <a:p>
          <a:endParaRPr lang="zh-TW" altLang="en-US"/>
        </a:p>
      </dgm:t>
    </dgm:pt>
  </dgm:ptLst>
  <dgm:cxnLst>
    <dgm:cxn modelId="{4EFCD123-5863-4251-8349-F8DDD7A04E85}" srcId="{A5E3D1F6-B607-4EED-9BA6-560F1F15B23E}" destId="{1FC4A598-2DD0-4BC8-A034-A73C6F6B52B6}" srcOrd="0" destOrd="0" parTransId="{E577EEA5-A8CD-478D-A622-A43A4FCE655B}" sibTransId="{7DB559BD-F911-4D82-A82E-7D63C12ADF64}"/>
    <dgm:cxn modelId="{1872022A-5EF9-43ED-9ADB-B402BE184218}" srcId="{49F33182-C29E-40CB-9E55-B26FA5A04393}" destId="{A5E3D1F6-B607-4EED-9BA6-560F1F15B23E}" srcOrd="0" destOrd="0" parTransId="{B8EC4EAD-DCC6-4778-B14D-529AFE8945E9}" sibTransId="{BF0A0663-55C6-4463-BC81-659FC52A40C4}"/>
    <dgm:cxn modelId="{0BDADB2B-AAA3-40D5-B5BF-C8FD673D74AF}" type="presOf" srcId="{9E024D67-693F-4C26-AAD0-C25E7DB7B0B0}" destId="{5AFC305B-F554-4B96-B765-38AC99A8DDEC}" srcOrd="0" destOrd="0" presId="urn:microsoft.com/office/officeart/2005/8/layout/vList5"/>
    <dgm:cxn modelId="{35A1A16C-BFA2-4F9F-B4DA-1DD2728A8FB8}" type="presOf" srcId="{0C8E4FA1-1B5E-4289-A7E4-1347730C9783}" destId="{BD97F9C8-3EDF-4B87-A6DB-D68D7C96A0EE}" srcOrd="0" destOrd="0" presId="urn:microsoft.com/office/officeart/2005/8/layout/vList5"/>
    <dgm:cxn modelId="{2DB3D5F9-7EE4-426D-BF61-9EC6D3F3A505}" srcId="{49F33182-C29E-40CB-9E55-B26FA5A04393}" destId="{C3CAF68C-CD6C-4203-A29F-9F1E7E8CEC39}" srcOrd="1" destOrd="0" parTransId="{B329E44A-F33E-4EE2-BE37-BF444B26A6F6}" sibTransId="{D0AB5E00-F8AD-4D8F-8044-34F744EABF0C}"/>
    <dgm:cxn modelId="{70A2E4A1-B2D8-4947-8676-44D7FEE8DB46}" type="presOf" srcId="{73516AB0-6DA3-4BA9-8903-78DAAE6AEDC3}" destId="{7A0D707C-0F2A-4E02-8455-1D9A76A7030C}" srcOrd="0" destOrd="0" presId="urn:microsoft.com/office/officeart/2005/8/layout/vList5"/>
    <dgm:cxn modelId="{01090AB5-3620-4D6B-BBA6-CA6E47B45278}" type="presOf" srcId="{DDE62120-3B56-4E42-8F1B-35BB5F975704}" destId="{2E8FD77F-193E-48AA-8030-DD1DB756B802}" srcOrd="0" destOrd="0" presId="urn:microsoft.com/office/officeart/2005/8/layout/vList5"/>
    <dgm:cxn modelId="{83B0C9CD-2767-4A41-BB9A-63BCBF99D377}" type="presOf" srcId="{A5E3D1F6-B607-4EED-9BA6-560F1F15B23E}" destId="{A669B3ED-792A-4472-938E-971A28F0EAC1}" srcOrd="0" destOrd="0" presId="urn:microsoft.com/office/officeart/2005/8/layout/vList5"/>
    <dgm:cxn modelId="{BC20D40E-7E8C-49DA-8351-326E1C429CEB}" srcId="{49F33182-C29E-40CB-9E55-B26FA5A04393}" destId="{9E024D67-693F-4C26-AAD0-C25E7DB7B0B0}" srcOrd="2" destOrd="0" parTransId="{0A1E1214-6263-4F34-98D8-C58EB2E2F0A2}" sibTransId="{94D79D13-6663-4C91-89F5-3EA90A6CB5D6}"/>
    <dgm:cxn modelId="{246DCF74-F653-47D2-8445-238AA81D9BC4}" srcId="{DDE62120-3B56-4E42-8F1B-35BB5F975704}" destId="{0C8E4FA1-1B5E-4289-A7E4-1347730C9783}" srcOrd="0" destOrd="0" parTransId="{272360F1-309A-4578-83B6-AF9EE4D8460E}" sibTransId="{951D160B-8D8A-43C1-A462-3D5CBE60E59F}"/>
    <dgm:cxn modelId="{62F4F411-EA55-440B-BCF3-DE9FC3F3D978}" type="presOf" srcId="{C3CAF68C-CD6C-4203-A29F-9F1E7E8CEC39}" destId="{A5488C4D-75BE-4231-98FD-64D94920C9BC}" srcOrd="0" destOrd="0" presId="urn:microsoft.com/office/officeart/2005/8/layout/vList5"/>
    <dgm:cxn modelId="{70666CB4-8F28-49D3-A547-DF7C56289FD2}" type="presOf" srcId="{49F33182-C29E-40CB-9E55-B26FA5A04393}" destId="{79981C7A-2F02-48C2-9B5D-14D01472CB8D}" srcOrd="0" destOrd="0" presId="urn:microsoft.com/office/officeart/2005/8/layout/vList5"/>
    <dgm:cxn modelId="{C1497FD1-1145-41F6-860C-F348800B56B4}" srcId="{9E024D67-693F-4C26-AAD0-C25E7DB7B0B0}" destId="{73516AB0-6DA3-4BA9-8903-78DAAE6AEDC3}" srcOrd="0" destOrd="0" parTransId="{88D5024A-B19D-4D19-B284-150C52D1066E}" sibTransId="{ED4799B5-7E72-47DC-8966-A9041D2894B5}"/>
    <dgm:cxn modelId="{7720F819-4E75-45E2-8185-715D922D5376}" type="presOf" srcId="{37AC7B3E-AA07-44A5-A257-05940339F637}" destId="{6DF70036-E2A4-4858-9A9F-E47870E7334E}" srcOrd="0" destOrd="0" presId="urn:microsoft.com/office/officeart/2005/8/layout/vList5"/>
    <dgm:cxn modelId="{FDCBC082-67F2-42BB-A174-C7A36ABEE32C}" type="presOf" srcId="{1FC4A598-2DD0-4BC8-A034-A73C6F6B52B6}" destId="{BCAF7935-3C28-465B-9F8A-D117BD7B0633}" srcOrd="0" destOrd="0" presId="urn:microsoft.com/office/officeart/2005/8/layout/vList5"/>
    <dgm:cxn modelId="{C04CBB8E-99B7-4328-A994-0136C1E5111D}" srcId="{C3CAF68C-CD6C-4203-A29F-9F1E7E8CEC39}" destId="{37AC7B3E-AA07-44A5-A257-05940339F637}" srcOrd="0" destOrd="0" parTransId="{3AED9C7C-4560-4F5F-ADBC-A0B0D4336F9F}" sibTransId="{BEF4021A-F45A-49A8-BB14-4E40EA285EE4}"/>
    <dgm:cxn modelId="{0656ACDB-8924-4634-AA51-231791232978}" srcId="{49F33182-C29E-40CB-9E55-B26FA5A04393}" destId="{DDE62120-3B56-4E42-8F1B-35BB5F975704}" srcOrd="3" destOrd="0" parTransId="{0AFA7AFF-C4BB-4403-A2DB-BEFB5727B796}" sibTransId="{AEA3AF8B-B95A-4A11-A978-EF3BAAAE26D3}"/>
    <dgm:cxn modelId="{2EC64BE9-0F7E-4301-B12C-59905B844773}" type="presParOf" srcId="{79981C7A-2F02-48C2-9B5D-14D01472CB8D}" destId="{4AA5167A-8524-4979-9A56-B3666181397F}" srcOrd="0" destOrd="0" presId="urn:microsoft.com/office/officeart/2005/8/layout/vList5"/>
    <dgm:cxn modelId="{3C45EDC4-920A-42D0-9D39-6BC1A8A384DC}" type="presParOf" srcId="{4AA5167A-8524-4979-9A56-B3666181397F}" destId="{A669B3ED-792A-4472-938E-971A28F0EAC1}" srcOrd="0" destOrd="0" presId="urn:microsoft.com/office/officeart/2005/8/layout/vList5"/>
    <dgm:cxn modelId="{87666BB5-96BD-4920-997C-C58249BC1A1C}" type="presParOf" srcId="{4AA5167A-8524-4979-9A56-B3666181397F}" destId="{BCAF7935-3C28-465B-9F8A-D117BD7B0633}" srcOrd="1" destOrd="0" presId="urn:microsoft.com/office/officeart/2005/8/layout/vList5"/>
    <dgm:cxn modelId="{29CDCFF2-0F65-4CBF-9192-11B0D153D1FA}" type="presParOf" srcId="{79981C7A-2F02-48C2-9B5D-14D01472CB8D}" destId="{8B94B562-6631-48CD-AD8C-AC800264976E}" srcOrd="1" destOrd="0" presId="urn:microsoft.com/office/officeart/2005/8/layout/vList5"/>
    <dgm:cxn modelId="{9327E3AE-D22A-47BE-B2CB-6976925CE7C1}" type="presParOf" srcId="{79981C7A-2F02-48C2-9B5D-14D01472CB8D}" destId="{744EA29B-9808-4B22-BAB6-A7D5EF74B288}" srcOrd="2" destOrd="0" presId="urn:microsoft.com/office/officeart/2005/8/layout/vList5"/>
    <dgm:cxn modelId="{C7BF5AAF-ED90-4D85-B754-51974B02125C}" type="presParOf" srcId="{744EA29B-9808-4B22-BAB6-A7D5EF74B288}" destId="{A5488C4D-75BE-4231-98FD-64D94920C9BC}" srcOrd="0" destOrd="0" presId="urn:microsoft.com/office/officeart/2005/8/layout/vList5"/>
    <dgm:cxn modelId="{3C66959A-9B95-4195-B9BE-DE7EDE4BE839}" type="presParOf" srcId="{744EA29B-9808-4B22-BAB6-A7D5EF74B288}" destId="{6DF70036-E2A4-4858-9A9F-E47870E7334E}" srcOrd="1" destOrd="0" presId="urn:microsoft.com/office/officeart/2005/8/layout/vList5"/>
    <dgm:cxn modelId="{FF53F6CA-2915-4599-A1C4-C321C63DAA89}" type="presParOf" srcId="{79981C7A-2F02-48C2-9B5D-14D01472CB8D}" destId="{8D47C69A-CB2D-427F-A854-69A13C627EAC}" srcOrd="3" destOrd="0" presId="urn:microsoft.com/office/officeart/2005/8/layout/vList5"/>
    <dgm:cxn modelId="{FA78E430-636D-4784-99BD-AFB41A7FD10A}" type="presParOf" srcId="{79981C7A-2F02-48C2-9B5D-14D01472CB8D}" destId="{6D870FF9-4D8C-4868-A9DF-08AECA4172F0}" srcOrd="4" destOrd="0" presId="urn:microsoft.com/office/officeart/2005/8/layout/vList5"/>
    <dgm:cxn modelId="{D1E507AF-EE24-41A2-A587-C184E925D108}" type="presParOf" srcId="{6D870FF9-4D8C-4868-A9DF-08AECA4172F0}" destId="{5AFC305B-F554-4B96-B765-38AC99A8DDEC}" srcOrd="0" destOrd="0" presId="urn:microsoft.com/office/officeart/2005/8/layout/vList5"/>
    <dgm:cxn modelId="{F6FA601F-4CB1-43B5-8750-792D8FA9D88E}" type="presParOf" srcId="{6D870FF9-4D8C-4868-A9DF-08AECA4172F0}" destId="{7A0D707C-0F2A-4E02-8455-1D9A76A7030C}" srcOrd="1" destOrd="0" presId="urn:microsoft.com/office/officeart/2005/8/layout/vList5"/>
    <dgm:cxn modelId="{58E40143-5737-4824-8680-71954CB40D50}" type="presParOf" srcId="{79981C7A-2F02-48C2-9B5D-14D01472CB8D}" destId="{AFC53883-E268-425F-8FCE-EF84CE290CBF}" srcOrd="5" destOrd="0" presId="urn:microsoft.com/office/officeart/2005/8/layout/vList5"/>
    <dgm:cxn modelId="{DF04F14E-36C7-4718-963F-0EC16CA51167}" type="presParOf" srcId="{79981C7A-2F02-48C2-9B5D-14D01472CB8D}" destId="{2D4F0F23-2BB7-424E-BB9A-432F46838EEB}" srcOrd="6" destOrd="0" presId="urn:microsoft.com/office/officeart/2005/8/layout/vList5"/>
    <dgm:cxn modelId="{7D9A1F43-E438-4852-B6DF-96EEE61AA97B}" type="presParOf" srcId="{2D4F0F23-2BB7-424E-BB9A-432F46838EEB}" destId="{2E8FD77F-193E-48AA-8030-DD1DB756B802}" srcOrd="0" destOrd="0" presId="urn:microsoft.com/office/officeart/2005/8/layout/vList5"/>
    <dgm:cxn modelId="{AED2C2B4-58DB-4C06-B99B-34ED3A460113}" type="presParOf" srcId="{2D4F0F23-2BB7-424E-BB9A-432F46838EEB}" destId="{BD97F9C8-3EDF-4B87-A6DB-D68D7C96A0E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4B872B-5562-41C3-AC4C-D3EB00794CCB}" type="doc">
      <dgm:prSet loTypeId="urn:microsoft.com/office/officeart/2005/8/layout/cycle2" loCatId="cycle" qsTypeId="urn:microsoft.com/office/officeart/2005/8/quickstyle/simple1" qsCatId="simple" csTypeId="urn:microsoft.com/office/officeart/2005/8/colors/accent3_1" csCatId="accent3" phldr="1"/>
      <dgm:spPr/>
      <dgm:t>
        <a:bodyPr/>
        <a:lstStyle/>
        <a:p>
          <a:endParaRPr lang="zh-TW" altLang="en-US"/>
        </a:p>
      </dgm:t>
    </dgm:pt>
    <dgm:pt modelId="{1541DEEB-CB2B-45DA-AAE8-97648990159E}">
      <dgm:prSet phldrT="[文字]"/>
      <dgm:spPr/>
      <dgm:t>
        <a:bodyPr/>
        <a:lstStyle/>
        <a:p>
          <a:r>
            <a:rPr lang="zh-TW" altLang="en-US" dirty="0" smtClean="0">
              <a:ln w="9525">
                <a:solidFill>
                  <a:srgbClr val="0000FF"/>
                </a:solidFill>
                <a:round/>
                <a:headEnd/>
                <a:tailEnd/>
              </a:ln>
              <a:solidFill>
                <a:srgbClr val="0000FF"/>
              </a:solidFill>
              <a:latin typeface="新細明體"/>
              <a:ea typeface="新細明體"/>
            </a:rPr>
            <a:t>負面</a:t>
          </a:r>
          <a:endParaRPr lang="en-US" altLang="zh-TW" dirty="0" smtClean="0">
            <a:ln w="9525">
              <a:solidFill>
                <a:srgbClr val="0000FF"/>
              </a:solidFill>
              <a:round/>
              <a:headEnd/>
              <a:tailEnd/>
            </a:ln>
            <a:solidFill>
              <a:srgbClr val="0000FF"/>
            </a:solidFill>
            <a:latin typeface="新細明體"/>
            <a:ea typeface="新細明體"/>
          </a:endParaRPr>
        </a:p>
        <a:p>
          <a:r>
            <a:rPr lang="zh-TW" altLang="en-US" dirty="0" smtClean="0">
              <a:ln w="9525">
                <a:solidFill>
                  <a:srgbClr val="0000FF"/>
                </a:solidFill>
                <a:round/>
                <a:headEnd/>
                <a:tailEnd/>
              </a:ln>
              <a:solidFill>
                <a:srgbClr val="0000FF"/>
              </a:solidFill>
              <a:latin typeface="新細明體"/>
              <a:ea typeface="新細明體"/>
            </a:rPr>
            <a:t>事件</a:t>
          </a:r>
          <a:endParaRPr lang="zh-TW" altLang="en-US" dirty="0"/>
        </a:p>
      </dgm:t>
    </dgm:pt>
    <dgm:pt modelId="{45AD7AB4-CE9D-428B-9396-19C0B8D7E336}" type="parTrans" cxnId="{959D2ECF-BC7C-4F3A-8C53-5CD8074D55A4}">
      <dgm:prSet/>
      <dgm:spPr/>
      <dgm:t>
        <a:bodyPr/>
        <a:lstStyle/>
        <a:p>
          <a:endParaRPr lang="zh-TW" altLang="en-US"/>
        </a:p>
      </dgm:t>
    </dgm:pt>
    <dgm:pt modelId="{7B9E0BED-ED5B-4CBA-8F9B-605F28C0DA70}" type="sibTrans" cxnId="{959D2ECF-BC7C-4F3A-8C53-5CD8074D55A4}">
      <dgm:prSet/>
      <dgm:spPr/>
      <dgm:t>
        <a:bodyPr/>
        <a:lstStyle/>
        <a:p>
          <a:endParaRPr lang="zh-TW" altLang="en-US"/>
        </a:p>
      </dgm:t>
    </dgm:pt>
    <dgm:pt modelId="{3CF79AA9-E8CB-4058-BF2F-70EFB1132DE6}">
      <dgm:prSet phldrT="[文字]" custT="1"/>
      <dgm:spPr/>
      <dgm:t>
        <a:bodyPr/>
        <a:lstStyle/>
        <a:p>
          <a:r>
            <a:rPr lang="zh-TW" altLang="en-US" sz="2400" dirty="0" smtClean="0">
              <a:solidFill>
                <a:srgbClr val="7030A0"/>
              </a:solidFill>
            </a:rPr>
            <a:t>杏仁核</a:t>
          </a:r>
          <a:endParaRPr lang="zh-TW" altLang="en-US" sz="2400" dirty="0">
            <a:solidFill>
              <a:srgbClr val="7030A0"/>
            </a:solidFill>
          </a:endParaRPr>
        </a:p>
      </dgm:t>
    </dgm:pt>
    <dgm:pt modelId="{79A12DCC-E8D9-4869-8ECE-A10992432B94}" type="parTrans" cxnId="{98E2E4F4-4FA8-4B2E-8EF0-EC367442529D}">
      <dgm:prSet/>
      <dgm:spPr/>
      <dgm:t>
        <a:bodyPr/>
        <a:lstStyle/>
        <a:p>
          <a:endParaRPr lang="zh-TW" altLang="en-US"/>
        </a:p>
      </dgm:t>
    </dgm:pt>
    <dgm:pt modelId="{E50A657A-AB34-4E9F-8D59-555DD0E6BC19}" type="sibTrans" cxnId="{98E2E4F4-4FA8-4B2E-8EF0-EC367442529D}">
      <dgm:prSet/>
      <dgm:spPr/>
      <dgm:t>
        <a:bodyPr/>
        <a:lstStyle/>
        <a:p>
          <a:endParaRPr lang="zh-TW" altLang="en-US"/>
        </a:p>
      </dgm:t>
    </dgm:pt>
    <dgm:pt modelId="{C28990DD-DD75-4757-B7E6-0D843940A573}">
      <dgm:prSet phldrT="[文字]" custT="1"/>
      <dgm:spPr/>
      <dgm:t>
        <a:bodyPr/>
        <a:lstStyle/>
        <a:p>
          <a:r>
            <a:rPr lang="zh-TW" altLang="en-US" sz="2400" dirty="0" smtClean="0">
              <a:solidFill>
                <a:srgbClr val="C00000"/>
              </a:solidFill>
            </a:rPr>
            <a:t>海馬回</a:t>
          </a:r>
          <a:endParaRPr lang="zh-TW" altLang="en-US" sz="2400" dirty="0">
            <a:solidFill>
              <a:srgbClr val="C00000"/>
            </a:solidFill>
          </a:endParaRPr>
        </a:p>
      </dgm:t>
    </dgm:pt>
    <dgm:pt modelId="{192A6025-CB9A-4C30-B211-805AEE9C8ACB}" type="parTrans" cxnId="{A95B272D-9953-4D8C-931D-0E893EC84083}">
      <dgm:prSet/>
      <dgm:spPr/>
      <dgm:t>
        <a:bodyPr/>
        <a:lstStyle/>
        <a:p>
          <a:endParaRPr lang="zh-TW" altLang="en-US"/>
        </a:p>
      </dgm:t>
    </dgm:pt>
    <dgm:pt modelId="{D099CAA3-4B43-4363-9B9A-FC6E8128F77F}" type="sibTrans" cxnId="{A95B272D-9953-4D8C-931D-0E893EC84083}">
      <dgm:prSet/>
      <dgm:spPr/>
      <dgm:t>
        <a:bodyPr/>
        <a:lstStyle/>
        <a:p>
          <a:endParaRPr lang="zh-TW" altLang="en-US"/>
        </a:p>
      </dgm:t>
    </dgm:pt>
    <dgm:pt modelId="{C881A8CB-9D29-4EAE-8F08-744894F2142B}">
      <dgm:prSet phldrT="[文字]" custT="1"/>
      <dgm:spPr/>
      <dgm:t>
        <a:bodyPr/>
        <a:lstStyle/>
        <a:p>
          <a:r>
            <a:rPr lang="zh-TW" altLang="en-US" sz="2000" dirty="0" smtClean="0">
              <a:solidFill>
                <a:srgbClr val="0070C0"/>
              </a:solidFill>
            </a:rPr>
            <a:t>大腦</a:t>
          </a:r>
          <a:endParaRPr lang="en-US" altLang="zh-TW" sz="2000" dirty="0" smtClean="0">
            <a:solidFill>
              <a:srgbClr val="0070C0"/>
            </a:solidFill>
          </a:endParaRPr>
        </a:p>
        <a:p>
          <a:r>
            <a:rPr lang="zh-TW" altLang="en-US" sz="2000" dirty="0" smtClean="0">
              <a:solidFill>
                <a:srgbClr val="0070C0"/>
              </a:solidFill>
            </a:rPr>
            <a:t>皮質</a:t>
          </a:r>
          <a:endParaRPr lang="zh-TW" altLang="en-US" sz="2000" dirty="0">
            <a:solidFill>
              <a:srgbClr val="0070C0"/>
            </a:solidFill>
          </a:endParaRPr>
        </a:p>
      </dgm:t>
    </dgm:pt>
    <dgm:pt modelId="{672FA24C-B76F-42EE-9A07-AD70D8DF4F00}" type="parTrans" cxnId="{A946145D-8E92-46AE-B9FE-F2B386DF9710}">
      <dgm:prSet/>
      <dgm:spPr/>
      <dgm:t>
        <a:bodyPr/>
        <a:lstStyle/>
        <a:p>
          <a:endParaRPr lang="zh-TW" altLang="en-US"/>
        </a:p>
      </dgm:t>
    </dgm:pt>
    <dgm:pt modelId="{90B1C1D8-0C51-4176-A496-0296FCC2ACD1}" type="sibTrans" cxnId="{A946145D-8E92-46AE-B9FE-F2B386DF9710}">
      <dgm:prSet/>
      <dgm:spPr/>
      <dgm:t>
        <a:bodyPr/>
        <a:lstStyle/>
        <a:p>
          <a:endParaRPr lang="zh-TW" altLang="en-US"/>
        </a:p>
      </dgm:t>
    </dgm:pt>
    <dgm:pt modelId="{904D54F6-A28D-4FF8-9140-9367D620AB64}" type="pres">
      <dgm:prSet presAssocID="{684B872B-5562-41C3-AC4C-D3EB00794CCB}" presName="cycle" presStyleCnt="0">
        <dgm:presLayoutVars>
          <dgm:dir/>
          <dgm:resizeHandles val="exact"/>
        </dgm:presLayoutVars>
      </dgm:prSet>
      <dgm:spPr/>
      <dgm:t>
        <a:bodyPr/>
        <a:lstStyle/>
        <a:p>
          <a:endParaRPr lang="zh-TW" altLang="en-US"/>
        </a:p>
      </dgm:t>
    </dgm:pt>
    <dgm:pt modelId="{C4A8C42A-E650-4A74-A956-7246DEE1CD24}" type="pres">
      <dgm:prSet presAssocID="{1541DEEB-CB2B-45DA-AAE8-97648990159E}" presName="node" presStyleLbl="node1" presStyleIdx="0" presStyleCnt="4">
        <dgm:presLayoutVars>
          <dgm:bulletEnabled val="1"/>
        </dgm:presLayoutVars>
      </dgm:prSet>
      <dgm:spPr/>
      <dgm:t>
        <a:bodyPr/>
        <a:lstStyle/>
        <a:p>
          <a:endParaRPr lang="zh-TW" altLang="en-US"/>
        </a:p>
      </dgm:t>
    </dgm:pt>
    <dgm:pt modelId="{A8BD3314-7676-445A-AFE8-5B7DDB1AC2B2}" type="pres">
      <dgm:prSet presAssocID="{7B9E0BED-ED5B-4CBA-8F9B-605F28C0DA70}" presName="sibTrans" presStyleLbl="sibTrans2D1" presStyleIdx="0" presStyleCnt="4"/>
      <dgm:spPr/>
      <dgm:t>
        <a:bodyPr/>
        <a:lstStyle/>
        <a:p>
          <a:endParaRPr lang="zh-TW" altLang="en-US"/>
        </a:p>
      </dgm:t>
    </dgm:pt>
    <dgm:pt modelId="{2F2A9BD4-DAA5-4E76-87DE-E1726228B5DF}" type="pres">
      <dgm:prSet presAssocID="{7B9E0BED-ED5B-4CBA-8F9B-605F28C0DA70}" presName="connectorText" presStyleLbl="sibTrans2D1" presStyleIdx="0" presStyleCnt="4"/>
      <dgm:spPr/>
      <dgm:t>
        <a:bodyPr/>
        <a:lstStyle/>
        <a:p>
          <a:endParaRPr lang="zh-TW" altLang="en-US"/>
        </a:p>
      </dgm:t>
    </dgm:pt>
    <dgm:pt modelId="{F19EF408-A7B4-4FC1-ACB6-3595A313D561}" type="pres">
      <dgm:prSet presAssocID="{3CF79AA9-E8CB-4058-BF2F-70EFB1132DE6}" presName="node" presStyleLbl="node1" presStyleIdx="1" presStyleCnt="4" custRadScaleRad="118985" custRadScaleInc="14230">
        <dgm:presLayoutVars>
          <dgm:bulletEnabled val="1"/>
        </dgm:presLayoutVars>
      </dgm:prSet>
      <dgm:spPr/>
      <dgm:t>
        <a:bodyPr/>
        <a:lstStyle/>
        <a:p>
          <a:endParaRPr lang="zh-TW" altLang="en-US"/>
        </a:p>
      </dgm:t>
    </dgm:pt>
    <dgm:pt modelId="{B8A96F60-6773-46D5-8FB0-E416D54369BC}" type="pres">
      <dgm:prSet presAssocID="{E50A657A-AB34-4E9F-8D59-555DD0E6BC19}" presName="sibTrans" presStyleLbl="sibTrans2D1" presStyleIdx="1" presStyleCnt="4"/>
      <dgm:spPr/>
      <dgm:t>
        <a:bodyPr/>
        <a:lstStyle/>
        <a:p>
          <a:endParaRPr lang="zh-TW" altLang="en-US"/>
        </a:p>
      </dgm:t>
    </dgm:pt>
    <dgm:pt modelId="{3B6112F7-FEFA-467D-B663-7968ADDB22BC}" type="pres">
      <dgm:prSet presAssocID="{E50A657A-AB34-4E9F-8D59-555DD0E6BC19}" presName="connectorText" presStyleLbl="sibTrans2D1" presStyleIdx="1" presStyleCnt="4"/>
      <dgm:spPr/>
      <dgm:t>
        <a:bodyPr/>
        <a:lstStyle/>
        <a:p>
          <a:endParaRPr lang="zh-TW" altLang="en-US"/>
        </a:p>
      </dgm:t>
    </dgm:pt>
    <dgm:pt modelId="{AE479489-4753-46D8-A865-3F33F14CDA59}" type="pres">
      <dgm:prSet presAssocID="{C28990DD-DD75-4757-B7E6-0D843940A573}" presName="node" presStyleLbl="node1" presStyleIdx="2" presStyleCnt="4">
        <dgm:presLayoutVars>
          <dgm:bulletEnabled val="1"/>
        </dgm:presLayoutVars>
      </dgm:prSet>
      <dgm:spPr/>
      <dgm:t>
        <a:bodyPr/>
        <a:lstStyle/>
        <a:p>
          <a:endParaRPr lang="zh-TW" altLang="en-US"/>
        </a:p>
      </dgm:t>
    </dgm:pt>
    <dgm:pt modelId="{A1E72FFA-CE15-4305-A6E1-AEC8D9A754CD}" type="pres">
      <dgm:prSet presAssocID="{D099CAA3-4B43-4363-9B9A-FC6E8128F77F}" presName="sibTrans" presStyleLbl="sibTrans2D1" presStyleIdx="2" presStyleCnt="4"/>
      <dgm:spPr/>
      <dgm:t>
        <a:bodyPr/>
        <a:lstStyle/>
        <a:p>
          <a:endParaRPr lang="zh-TW" altLang="en-US"/>
        </a:p>
      </dgm:t>
    </dgm:pt>
    <dgm:pt modelId="{B91C81B9-AC23-4935-9EDB-5AFE9272C52A}" type="pres">
      <dgm:prSet presAssocID="{D099CAA3-4B43-4363-9B9A-FC6E8128F77F}" presName="connectorText" presStyleLbl="sibTrans2D1" presStyleIdx="2" presStyleCnt="4"/>
      <dgm:spPr/>
      <dgm:t>
        <a:bodyPr/>
        <a:lstStyle/>
        <a:p>
          <a:endParaRPr lang="zh-TW" altLang="en-US"/>
        </a:p>
      </dgm:t>
    </dgm:pt>
    <dgm:pt modelId="{3B8D0496-60E1-4767-9F72-04F726E12867}" type="pres">
      <dgm:prSet presAssocID="{C881A8CB-9D29-4EAE-8F08-744894F2142B}" presName="node" presStyleLbl="node1" presStyleIdx="3" presStyleCnt="4">
        <dgm:presLayoutVars>
          <dgm:bulletEnabled val="1"/>
        </dgm:presLayoutVars>
      </dgm:prSet>
      <dgm:spPr/>
      <dgm:t>
        <a:bodyPr/>
        <a:lstStyle/>
        <a:p>
          <a:endParaRPr lang="zh-TW" altLang="en-US"/>
        </a:p>
      </dgm:t>
    </dgm:pt>
    <dgm:pt modelId="{EADDAAE4-CFE6-47A4-A63A-A149C6C182E0}" type="pres">
      <dgm:prSet presAssocID="{90B1C1D8-0C51-4176-A496-0296FCC2ACD1}" presName="sibTrans" presStyleLbl="sibTrans2D1" presStyleIdx="3" presStyleCnt="4"/>
      <dgm:spPr/>
      <dgm:t>
        <a:bodyPr/>
        <a:lstStyle/>
        <a:p>
          <a:endParaRPr lang="zh-TW" altLang="en-US"/>
        </a:p>
      </dgm:t>
    </dgm:pt>
    <dgm:pt modelId="{F9C9F20A-2FF3-4A4F-B31E-B23648D84C67}" type="pres">
      <dgm:prSet presAssocID="{90B1C1D8-0C51-4176-A496-0296FCC2ACD1}" presName="connectorText" presStyleLbl="sibTrans2D1" presStyleIdx="3" presStyleCnt="4"/>
      <dgm:spPr/>
      <dgm:t>
        <a:bodyPr/>
        <a:lstStyle/>
        <a:p>
          <a:endParaRPr lang="zh-TW" altLang="en-US"/>
        </a:p>
      </dgm:t>
    </dgm:pt>
  </dgm:ptLst>
  <dgm:cxnLst>
    <dgm:cxn modelId="{8E9DFBCD-D260-4580-918B-827E7239DE54}" type="presOf" srcId="{D099CAA3-4B43-4363-9B9A-FC6E8128F77F}" destId="{A1E72FFA-CE15-4305-A6E1-AEC8D9A754CD}" srcOrd="0" destOrd="0" presId="urn:microsoft.com/office/officeart/2005/8/layout/cycle2"/>
    <dgm:cxn modelId="{0FFD666C-09F3-49C4-A5A5-32E468321034}" type="presOf" srcId="{D099CAA3-4B43-4363-9B9A-FC6E8128F77F}" destId="{B91C81B9-AC23-4935-9EDB-5AFE9272C52A}" srcOrd="1" destOrd="0" presId="urn:microsoft.com/office/officeart/2005/8/layout/cycle2"/>
    <dgm:cxn modelId="{DB2D7DFF-CCE3-41CE-8026-2E6C67900BE9}" type="presOf" srcId="{3CF79AA9-E8CB-4058-BF2F-70EFB1132DE6}" destId="{F19EF408-A7B4-4FC1-ACB6-3595A313D561}" srcOrd="0" destOrd="0" presId="urn:microsoft.com/office/officeart/2005/8/layout/cycle2"/>
    <dgm:cxn modelId="{DA7D29CB-3570-4FE0-AEF9-A0794D20970C}" type="presOf" srcId="{E50A657A-AB34-4E9F-8D59-555DD0E6BC19}" destId="{3B6112F7-FEFA-467D-B663-7968ADDB22BC}" srcOrd="1" destOrd="0" presId="urn:microsoft.com/office/officeart/2005/8/layout/cycle2"/>
    <dgm:cxn modelId="{DC2D4ED6-3E81-433C-B8BE-8C6F8A268478}" type="presOf" srcId="{7B9E0BED-ED5B-4CBA-8F9B-605F28C0DA70}" destId="{A8BD3314-7676-445A-AFE8-5B7DDB1AC2B2}" srcOrd="0" destOrd="0" presId="urn:microsoft.com/office/officeart/2005/8/layout/cycle2"/>
    <dgm:cxn modelId="{98E2E4F4-4FA8-4B2E-8EF0-EC367442529D}" srcId="{684B872B-5562-41C3-AC4C-D3EB00794CCB}" destId="{3CF79AA9-E8CB-4058-BF2F-70EFB1132DE6}" srcOrd="1" destOrd="0" parTransId="{79A12DCC-E8D9-4869-8ECE-A10992432B94}" sibTransId="{E50A657A-AB34-4E9F-8D59-555DD0E6BC19}"/>
    <dgm:cxn modelId="{44511484-AEFB-41C2-8AB2-AE891B848689}" type="presOf" srcId="{1541DEEB-CB2B-45DA-AAE8-97648990159E}" destId="{C4A8C42A-E650-4A74-A956-7246DEE1CD24}" srcOrd="0" destOrd="0" presId="urn:microsoft.com/office/officeart/2005/8/layout/cycle2"/>
    <dgm:cxn modelId="{959D2ECF-BC7C-4F3A-8C53-5CD8074D55A4}" srcId="{684B872B-5562-41C3-AC4C-D3EB00794CCB}" destId="{1541DEEB-CB2B-45DA-AAE8-97648990159E}" srcOrd="0" destOrd="0" parTransId="{45AD7AB4-CE9D-428B-9396-19C0B8D7E336}" sibTransId="{7B9E0BED-ED5B-4CBA-8F9B-605F28C0DA70}"/>
    <dgm:cxn modelId="{12584688-5EB3-43A2-A9A9-36E786580D06}" type="presOf" srcId="{684B872B-5562-41C3-AC4C-D3EB00794CCB}" destId="{904D54F6-A28D-4FF8-9140-9367D620AB64}" srcOrd="0" destOrd="0" presId="urn:microsoft.com/office/officeart/2005/8/layout/cycle2"/>
    <dgm:cxn modelId="{5163F3C4-BAE2-4710-B63C-28D83DD2ED9B}" type="presOf" srcId="{E50A657A-AB34-4E9F-8D59-555DD0E6BC19}" destId="{B8A96F60-6773-46D5-8FB0-E416D54369BC}" srcOrd="0" destOrd="0" presId="urn:microsoft.com/office/officeart/2005/8/layout/cycle2"/>
    <dgm:cxn modelId="{6B59103B-EA57-4874-9426-2D2BDA8EFB4C}" type="presOf" srcId="{C28990DD-DD75-4757-B7E6-0D843940A573}" destId="{AE479489-4753-46D8-A865-3F33F14CDA59}" srcOrd="0" destOrd="0" presId="urn:microsoft.com/office/officeart/2005/8/layout/cycle2"/>
    <dgm:cxn modelId="{A95B272D-9953-4D8C-931D-0E893EC84083}" srcId="{684B872B-5562-41C3-AC4C-D3EB00794CCB}" destId="{C28990DD-DD75-4757-B7E6-0D843940A573}" srcOrd="2" destOrd="0" parTransId="{192A6025-CB9A-4C30-B211-805AEE9C8ACB}" sibTransId="{D099CAA3-4B43-4363-9B9A-FC6E8128F77F}"/>
    <dgm:cxn modelId="{A946145D-8E92-46AE-B9FE-F2B386DF9710}" srcId="{684B872B-5562-41C3-AC4C-D3EB00794CCB}" destId="{C881A8CB-9D29-4EAE-8F08-744894F2142B}" srcOrd="3" destOrd="0" parTransId="{672FA24C-B76F-42EE-9A07-AD70D8DF4F00}" sibTransId="{90B1C1D8-0C51-4176-A496-0296FCC2ACD1}"/>
    <dgm:cxn modelId="{70170E53-2667-46D2-86EC-38D3977E6B50}" type="presOf" srcId="{90B1C1D8-0C51-4176-A496-0296FCC2ACD1}" destId="{F9C9F20A-2FF3-4A4F-B31E-B23648D84C67}" srcOrd="1" destOrd="0" presId="urn:microsoft.com/office/officeart/2005/8/layout/cycle2"/>
    <dgm:cxn modelId="{AA89F9A3-E8B5-4DEA-8CB5-F2F190333DD7}" type="presOf" srcId="{7B9E0BED-ED5B-4CBA-8F9B-605F28C0DA70}" destId="{2F2A9BD4-DAA5-4E76-87DE-E1726228B5DF}" srcOrd="1" destOrd="0" presId="urn:microsoft.com/office/officeart/2005/8/layout/cycle2"/>
    <dgm:cxn modelId="{F7EC3874-3DA3-435C-9A9B-1B18E04CC317}" type="presOf" srcId="{90B1C1D8-0C51-4176-A496-0296FCC2ACD1}" destId="{EADDAAE4-CFE6-47A4-A63A-A149C6C182E0}" srcOrd="0" destOrd="0" presId="urn:microsoft.com/office/officeart/2005/8/layout/cycle2"/>
    <dgm:cxn modelId="{07960F1E-4592-4817-B400-19165B4FFFE2}" type="presOf" srcId="{C881A8CB-9D29-4EAE-8F08-744894F2142B}" destId="{3B8D0496-60E1-4767-9F72-04F726E12867}" srcOrd="0" destOrd="0" presId="urn:microsoft.com/office/officeart/2005/8/layout/cycle2"/>
    <dgm:cxn modelId="{97059135-D733-4A14-93E6-90097247BAD3}" type="presParOf" srcId="{904D54F6-A28D-4FF8-9140-9367D620AB64}" destId="{C4A8C42A-E650-4A74-A956-7246DEE1CD24}" srcOrd="0" destOrd="0" presId="urn:microsoft.com/office/officeart/2005/8/layout/cycle2"/>
    <dgm:cxn modelId="{4DE272A5-54E3-40FB-9FA8-FA266BD16161}" type="presParOf" srcId="{904D54F6-A28D-4FF8-9140-9367D620AB64}" destId="{A8BD3314-7676-445A-AFE8-5B7DDB1AC2B2}" srcOrd="1" destOrd="0" presId="urn:microsoft.com/office/officeart/2005/8/layout/cycle2"/>
    <dgm:cxn modelId="{2DD98D77-D486-4B15-8767-FFA22DDA164B}" type="presParOf" srcId="{A8BD3314-7676-445A-AFE8-5B7DDB1AC2B2}" destId="{2F2A9BD4-DAA5-4E76-87DE-E1726228B5DF}" srcOrd="0" destOrd="0" presId="urn:microsoft.com/office/officeart/2005/8/layout/cycle2"/>
    <dgm:cxn modelId="{E87DAC88-360B-4D86-8119-C9E578838E2D}" type="presParOf" srcId="{904D54F6-A28D-4FF8-9140-9367D620AB64}" destId="{F19EF408-A7B4-4FC1-ACB6-3595A313D561}" srcOrd="2" destOrd="0" presId="urn:microsoft.com/office/officeart/2005/8/layout/cycle2"/>
    <dgm:cxn modelId="{F957530E-957A-4176-AAED-6C109B7CB13E}" type="presParOf" srcId="{904D54F6-A28D-4FF8-9140-9367D620AB64}" destId="{B8A96F60-6773-46D5-8FB0-E416D54369BC}" srcOrd="3" destOrd="0" presId="urn:microsoft.com/office/officeart/2005/8/layout/cycle2"/>
    <dgm:cxn modelId="{414172B0-E1E4-4283-B965-36175F44E374}" type="presParOf" srcId="{B8A96F60-6773-46D5-8FB0-E416D54369BC}" destId="{3B6112F7-FEFA-467D-B663-7968ADDB22BC}" srcOrd="0" destOrd="0" presId="urn:microsoft.com/office/officeart/2005/8/layout/cycle2"/>
    <dgm:cxn modelId="{A1E84D5E-15AA-4A9C-8988-F763BEB96C15}" type="presParOf" srcId="{904D54F6-A28D-4FF8-9140-9367D620AB64}" destId="{AE479489-4753-46D8-A865-3F33F14CDA59}" srcOrd="4" destOrd="0" presId="urn:microsoft.com/office/officeart/2005/8/layout/cycle2"/>
    <dgm:cxn modelId="{29C46900-A597-4644-8A00-44DC88DB99EC}" type="presParOf" srcId="{904D54F6-A28D-4FF8-9140-9367D620AB64}" destId="{A1E72FFA-CE15-4305-A6E1-AEC8D9A754CD}" srcOrd="5" destOrd="0" presId="urn:microsoft.com/office/officeart/2005/8/layout/cycle2"/>
    <dgm:cxn modelId="{49E1CE53-DDEE-4011-BC8B-7DA31BD242AF}" type="presParOf" srcId="{A1E72FFA-CE15-4305-A6E1-AEC8D9A754CD}" destId="{B91C81B9-AC23-4935-9EDB-5AFE9272C52A}" srcOrd="0" destOrd="0" presId="urn:microsoft.com/office/officeart/2005/8/layout/cycle2"/>
    <dgm:cxn modelId="{69A798D1-26E1-4D44-BB65-F8D517C9CA6A}" type="presParOf" srcId="{904D54F6-A28D-4FF8-9140-9367D620AB64}" destId="{3B8D0496-60E1-4767-9F72-04F726E12867}" srcOrd="6" destOrd="0" presId="urn:microsoft.com/office/officeart/2005/8/layout/cycle2"/>
    <dgm:cxn modelId="{A93295E9-EEF0-439E-9B7E-83D7910550C7}" type="presParOf" srcId="{904D54F6-A28D-4FF8-9140-9367D620AB64}" destId="{EADDAAE4-CFE6-47A4-A63A-A149C6C182E0}" srcOrd="7" destOrd="0" presId="urn:microsoft.com/office/officeart/2005/8/layout/cycle2"/>
    <dgm:cxn modelId="{73AF58C9-0C63-470E-90E0-1B7A428AF6BC}" type="presParOf" srcId="{EADDAAE4-CFE6-47A4-A63A-A149C6C182E0}" destId="{F9C9F20A-2FF3-4A4F-B31E-B23648D84C6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312C079-6FD4-417D-A161-A772298AC85B}"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zh-TW" altLang="en-US"/>
        </a:p>
      </dgm:t>
    </dgm:pt>
    <dgm:pt modelId="{658C7C70-13E2-4B61-978A-A3AEF9DA6D4C}">
      <dgm:prSet phldrT="[文字]"/>
      <dgm:spPr/>
      <dgm:t>
        <a:bodyPr/>
        <a:lstStyle/>
        <a:p>
          <a:r>
            <a:rPr lang="zh-TW" altLang="en-US" dirty="0" smtClean="0">
              <a:latin typeface="標楷體" pitchFamily="65" charset="-120"/>
              <a:ea typeface="標楷體" pitchFamily="65" charset="-120"/>
            </a:rPr>
            <a:t>以身體的動作引發內在情緒歷程的改變</a:t>
          </a:r>
          <a:endParaRPr lang="zh-TW" altLang="en-US" dirty="0"/>
        </a:p>
      </dgm:t>
    </dgm:pt>
    <dgm:pt modelId="{AA300EB9-4BE7-4CB5-A81B-B25FB7E3CB99}" type="parTrans" cxnId="{A93A6403-D771-4BA6-88F9-BD8FC7A7355A}">
      <dgm:prSet/>
      <dgm:spPr/>
      <dgm:t>
        <a:bodyPr/>
        <a:lstStyle/>
        <a:p>
          <a:endParaRPr lang="zh-TW" altLang="en-US"/>
        </a:p>
      </dgm:t>
    </dgm:pt>
    <dgm:pt modelId="{68E67A72-1649-40CE-8F08-FB6A23985277}" type="sibTrans" cxnId="{A93A6403-D771-4BA6-88F9-BD8FC7A7355A}">
      <dgm:prSet/>
      <dgm:spPr/>
      <dgm:t>
        <a:bodyPr/>
        <a:lstStyle/>
        <a:p>
          <a:endParaRPr lang="zh-TW" altLang="en-US"/>
        </a:p>
      </dgm:t>
    </dgm:pt>
    <dgm:pt modelId="{AD65CFAC-0AC2-46F9-A61E-32F9BDB53376}">
      <dgm:prSet phldrT="[文字]"/>
      <dgm:spPr/>
      <dgm:t>
        <a:bodyPr/>
        <a:lstStyle/>
        <a:p>
          <a:r>
            <a:rPr lang="zh-TW" altLang="en-US" dirty="0" smtClean="0">
              <a:latin typeface="標楷體" pitchFamily="65" charset="-120"/>
              <a:ea typeface="標楷體" pitchFamily="65" charset="-120"/>
            </a:rPr>
            <a:t>以具體的行動決定擺脫憤怒的意念</a:t>
          </a:r>
          <a:endParaRPr lang="zh-TW" altLang="en-US" dirty="0"/>
        </a:p>
      </dgm:t>
    </dgm:pt>
    <dgm:pt modelId="{102F1584-D035-408D-B562-44B7FCEBC5CD}" type="parTrans" cxnId="{F3CE70D4-DC30-4289-9B4C-E0C784479163}">
      <dgm:prSet/>
      <dgm:spPr/>
      <dgm:t>
        <a:bodyPr/>
        <a:lstStyle/>
        <a:p>
          <a:endParaRPr lang="zh-TW" altLang="en-US"/>
        </a:p>
      </dgm:t>
    </dgm:pt>
    <dgm:pt modelId="{3A33AFDB-8CEC-42BC-B847-8FF33BD6A2BB}" type="sibTrans" cxnId="{F3CE70D4-DC30-4289-9B4C-E0C784479163}">
      <dgm:prSet/>
      <dgm:spPr/>
      <dgm:t>
        <a:bodyPr/>
        <a:lstStyle/>
        <a:p>
          <a:endParaRPr lang="zh-TW" altLang="en-US"/>
        </a:p>
      </dgm:t>
    </dgm:pt>
    <dgm:pt modelId="{87724520-61DD-4F00-AACC-B1CADF07B56E}">
      <dgm:prSet phldrT="[文字]"/>
      <dgm:spPr/>
      <dgm:t>
        <a:bodyPr/>
        <a:lstStyle/>
        <a:p>
          <a:r>
            <a:rPr lang="zh-TW" altLang="en-US" dirty="0" smtClean="0">
              <a:latin typeface="標楷體" pitchFamily="65" charset="-120"/>
              <a:ea typeface="標楷體" pitchFamily="65" charset="-120"/>
            </a:rPr>
            <a:t>以具體的行動展現選擇不再繼續憤怒的決心</a:t>
          </a:r>
          <a:endParaRPr lang="zh-TW" altLang="en-US" dirty="0"/>
        </a:p>
      </dgm:t>
    </dgm:pt>
    <dgm:pt modelId="{83FE1977-EC7C-4C82-8F44-C8397016D5EC}" type="parTrans" cxnId="{60B6E1DB-1C63-486B-A6A3-ABA6D43B0E8C}">
      <dgm:prSet/>
      <dgm:spPr/>
      <dgm:t>
        <a:bodyPr/>
        <a:lstStyle/>
        <a:p>
          <a:endParaRPr lang="zh-TW" altLang="en-US"/>
        </a:p>
      </dgm:t>
    </dgm:pt>
    <dgm:pt modelId="{F8162801-95DA-4E3C-A93E-CEB454CE9937}" type="sibTrans" cxnId="{60B6E1DB-1C63-486B-A6A3-ABA6D43B0E8C}">
      <dgm:prSet/>
      <dgm:spPr/>
      <dgm:t>
        <a:bodyPr/>
        <a:lstStyle/>
        <a:p>
          <a:endParaRPr lang="zh-TW" altLang="en-US"/>
        </a:p>
      </dgm:t>
    </dgm:pt>
    <dgm:pt modelId="{527B7402-8F0A-426E-AFD4-797607F8526B}">
      <dgm:prSet/>
      <dgm:spPr/>
      <dgm:t>
        <a:bodyPr/>
        <a:lstStyle/>
        <a:p>
          <a:r>
            <a:rPr lang="zh-TW" altLang="en-US" dirty="0" smtClean="0">
              <a:latin typeface="標楷體" pitchFamily="65" charset="-120"/>
              <a:ea typeface="標楷體" pitchFamily="65" charset="-120"/>
            </a:rPr>
            <a:t>注意力的轉移，認知心理學</a:t>
          </a:r>
          <a:endParaRPr lang="zh-TW" altLang="en-US" dirty="0"/>
        </a:p>
      </dgm:t>
    </dgm:pt>
    <dgm:pt modelId="{3DE0663E-ACFB-4215-9902-CA0039769B1F}" type="parTrans" cxnId="{874BBF65-332C-4122-A833-A8D21CD006C6}">
      <dgm:prSet/>
      <dgm:spPr/>
      <dgm:t>
        <a:bodyPr/>
        <a:lstStyle/>
        <a:p>
          <a:endParaRPr lang="zh-TW" altLang="en-US"/>
        </a:p>
      </dgm:t>
    </dgm:pt>
    <dgm:pt modelId="{D49A2AED-B4BF-4452-98DC-C5029597A8DA}" type="sibTrans" cxnId="{874BBF65-332C-4122-A833-A8D21CD006C6}">
      <dgm:prSet/>
      <dgm:spPr/>
      <dgm:t>
        <a:bodyPr/>
        <a:lstStyle/>
        <a:p>
          <a:endParaRPr lang="zh-TW" altLang="en-US"/>
        </a:p>
      </dgm:t>
    </dgm:pt>
    <dgm:pt modelId="{8108FCC9-79E3-4957-83AE-C76B24BA2216}" type="pres">
      <dgm:prSet presAssocID="{5312C079-6FD4-417D-A161-A772298AC85B}" presName="linear" presStyleCnt="0">
        <dgm:presLayoutVars>
          <dgm:dir/>
          <dgm:animLvl val="lvl"/>
          <dgm:resizeHandles val="exact"/>
        </dgm:presLayoutVars>
      </dgm:prSet>
      <dgm:spPr/>
      <dgm:t>
        <a:bodyPr/>
        <a:lstStyle/>
        <a:p>
          <a:endParaRPr lang="zh-TW" altLang="en-US"/>
        </a:p>
      </dgm:t>
    </dgm:pt>
    <dgm:pt modelId="{762B12BA-4B96-47C4-984B-A8084C2E7078}" type="pres">
      <dgm:prSet presAssocID="{658C7C70-13E2-4B61-978A-A3AEF9DA6D4C}" presName="parentLin" presStyleCnt="0"/>
      <dgm:spPr/>
    </dgm:pt>
    <dgm:pt modelId="{89853865-895A-4ACC-9F83-6352E91BB0A4}" type="pres">
      <dgm:prSet presAssocID="{658C7C70-13E2-4B61-978A-A3AEF9DA6D4C}" presName="parentLeftMargin" presStyleLbl="node1" presStyleIdx="0" presStyleCnt="4"/>
      <dgm:spPr/>
      <dgm:t>
        <a:bodyPr/>
        <a:lstStyle/>
        <a:p>
          <a:endParaRPr lang="zh-TW" altLang="en-US"/>
        </a:p>
      </dgm:t>
    </dgm:pt>
    <dgm:pt modelId="{A2BD6EA8-E61D-4F05-9C94-C3537D3BE8BF}" type="pres">
      <dgm:prSet presAssocID="{658C7C70-13E2-4B61-978A-A3AEF9DA6D4C}" presName="parentText" presStyleLbl="node1" presStyleIdx="0" presStyleCnt="4">
        <dgm:presLayoutVars>
          <dgm:chMax val="0"/>
          <dgm:bulletEnabled val="1"/>
        </dgm:presLayoutVars>
      </dgm:prSet>
      <dgm:spPr/>
      <dgm:t>
        <a:bodyPr/>
        <a:lstStyle/>
        <a:p>
          <a:endParaRPr lang="zh-TW" altLang="en-US"/>
        </a:p>
      </dgm:t>
    </dgm:pt>
    <dgm:pt modelId="{528D4C7B-6100-42FB-B8AE-3BA4536ED27E}" type="pres">
      <dgm:prSet presAssocID="{658C7C70-13E2-4B61-978A-A3AEF9DA6D4C}" presName="negativeSpace" presStyleCnt="0"/>
      <dgm:spPr/>
    </dgm:pt>
    <dgm:pt modelId="{DCD5F088-3D7F-4E55-A6FD-B73C669D9D3D}" type="pres">
      <dgm:prSet presAssocID="{658C7C70-13E2-4B61-978A-A3AEF9DA6D4C}" presName="childText" presStyleLbl="conFgAcc1" presStyleIdx="0" presStyleCnt="4">
        <dgm:presLayoutVars>
          <dgm:bulletEnabled val="1"/>
        </dgm:presLayoutVars>
      </dgm:prSet>
      <dgm:spPr/>
    </dgm:pt>
    <dgm:pt modelId="{5B993630-ABFD-4442-A872-CC63AA3909CB}" type="pres">
      <dgm:prSet presAssocID="{68E67A72-1649-40CE-8F08-FB6A23985277}" presName="spaceBetweenRectangles" presStyleCnt="0"/>
      <dgm:spPr/>
    </dgm:pt>
    <dgm:pt modelId="{F8A25A95-21B4-4C7F-B966-9857BA791912}" type="pres">
      <dgm:prSet presAssocID="{AD65CFAC-0AC2-46F9-A61E-32F9BDB53376}" presName="parentLin" presStyleCnt="0"/>
      <dgm:spPr/>
    </dgm:pt>
    <dgm:pt modelId="{DEF9FE4F-BB6C-4379-9D0F-2A262C43C952}" type="pres">
      <dgm:prSet presAssocID="{AD65CFAC-0AC2-46F9-A61E-32F9BDB53376}" presName="parentLeftMargin" presStyleLbl="node1" presStyleIdx="0" presStyleCnt="4"/>
      <dgm:spPr/>
      <dgm:t>
        <a:bodyPr/>
        <a:lstStyle/>
        <a:p>
          <a:endParaRPr lang="zh-TW" altLang="en-US"/>
        </a:p>
      </dgm:t>
    </dgm:pt>
    <dgm:pt modelId="{4FA4B7EC-2395-4BF9-8335-E4942E632BBE}" type="pres">
      <dgm:prSet presAssocID="{AD65CFAC-0AC2-46F9-A61E-32F9BDB53376}" presName="parentText" presStyleLbl="node1" presStyleIdx="1" presStyleCnt="4">
        <dgm:presLayoutVars>
          <dgm:chMax val="0"/>
          <dgm:bulletEnabled val="1"/>
        </dgm:presLayoutVars>
      </dgm:prSet>
      <dgm:spPr/>
      <dgm:t>
        <a:bodyPr/>
        <a:lstStyle/>
        <a:p>
          <a:endParaRPr lang="zh-TW" altLang="en-US"/>
        </a:p>
      </dgm:t>
    </dgm:pt>
    <dgm:pt modelId="{6FFBC1A4-D179-4751-9EE3-B7057234AE1E}" type="pres">
      <dgm:prSet presAssocID="{AD65CFAC-0AC2-46F9-A61E-32F9BDB53376}" presName="negativeSpace" presStyleCnt="0"/>
      <dgm:spPr/>
    </dgm:pt>
    <dgm:pt modelId="{68231CF9-4AE9-4D79-8020-674D6C5C052E}" type="pres">
      <dgm:prSet presAssocID="{AD65CFAC-0AC2-46F9-A61E-32F9BDB53376}" presName="childText" presStyleLbl="conFgAcc1" presStyleIdx="1" presStyleCnt="4">
        <dgm:presLayoutVars>
          <dgm:bulletEnabled val="1"/>
        </dgm:presLayoutVars>
      </dgm:prSet>
      <dgm:spPr/>
    </dgm:pt>
    <dgm:pt modelId="{F19DDE34-1B5A-4C4A-9478-0433B4CC708D}" type="pres">
      <dgm:prSet presAssocID="{3A33AFDB-8CEC-42BC-B847-8FF33BD6A2BB}" presName="spaceBetweenRectangles" presStyleCnt="0"/>
      <dgm:spPr/>
    </dgm:pt>
    <dgm:pt modelId="{FEE02DE3-23FA-42E2-AA08-97838D430654}" type="pres">
      <dgm:prSet presAssocID="{87724520-61DD-4F00-AACC-B1CADF07B56E}" presName="parentLin" presStyleCnt="0"/>
      <dgm:spPr/>
    </dgm:pt>
    <dgm:pt modelId="{EE9CD187-F33B-428B-AA45-FEF22071D1EE}" type="pres">
      <dgm:prSet presAssocID="{87724520-61DD-4F00-AACC-B1CADF07B56E}" presName="parentLeftMargin" presStyleLbl="node1" presStyleIdx="1" presStyleCnt="4"/>
      <dgm:spPr/>
      <dgm:t>
        <a:bodyPr/>
        <a:lstStyle/>
        <a:p>
          <a:endParaRPr lang="zh-TW" altLang="en-US"/>
        </a:p>
      </dgm:t>
    </dgm:pt>
    <dgm:pt modelId="{A3FD210C-6A13-4E9A-8ECE-882C4F8E8054}" type="pres">
      <dgm:prSet presAssocID="{87724520-61DD-4F00-AACC-B1CADF07B56E}" presName="parentText" presStyleLbl="node1" presStyleIdx="2" presStyleCnt="4">
        <dgm:presLayoutVars>
          <dgm:chMax val="0"/>
          <dgm:bulletEnabled val="1"/>
        </dgm:presLayoutVars>
      </dgm:prSet>
      <dgm:spPr/>
      <dgm:t>
        <a:bodyPr/>
        <a:lstStyle/>
        <a:p>
          <a:endParaRPr lang="zh-TW" altLang="en-US"/>
        </a:p>
      </dgm:t>
    </dgm:pt>
    <dgm:pt modelId="{2879818F-5CDF-4A81-9A62-E0D9176B53E7}" type="pres">
      <dgm:prSet presAssocID="{87724520-61DD-4F00-AACC-B1CADF07B56E}" presName="negativeSpace" presStyleCnt="0"/>
      <dgm:spPr/>
    </dgm:pt>
    <dgm:pt modelId="{28A121AB-E5B3-4FD5-8982-B292246BF0BC}" type="pres">
      <dgm:prSet presAssocID="{87724520-61DD-4F00-AACC-B1CADF07B56E}" presName="childText" presStyleLbl="conFgAcc1" presStyleIdx="2" presStyleCnt="4">
        <dgm:presLayoutVars>
          <dgm:bulletEnabled val="1"/>
        </dgm:presLayoutVars>
      </dgm:prSet>
      <dgm:spPr/>
    </dgm:pt>
    <dgm:pt modelId="{47B705F4-B786-48CA-96B0-994DC17DBBF5}" type="pres">
      <dgm:prSet presAssocID="{F8162801-95DA-4E3C-A93E-CEB454CE9937}" presName="spaceBetweenRectangles" presStyleCnt="0"/>
      <dgm:spPr/>
    </dgm:pt>
    <dgm:pt modelId="{E4745C61-01A5-44B7-81E7-C3FE23662CEE}" type="pres">
      <dgm:prSet presAssocID="{527B7402-8F0A-426E-AFD4-797607F8526B}" presName="parentLin" presStyleCnt="0"/>
      <dgm:spPr/>
    </dgm:pt>
    <dgm:pt modelId="{206BE0D6-9126-4F33-83C3-5E6969D3C854}" type="pres">
      <dgm:prSet presAssocID="{527B7402-8F0A-426E-AFD4-797607F8526B}" presName="parentLeftMargin" presStyleLbl="node1" presStyleIdx="2" presStyleCnt="4"/>
      <dgm:spPr/>
      <dgm:t>
        <a:bodyPr/>
        <a:lstStyle/>
        <a:p>
          <a:endParaRPr lang="zh-TW" altLang="en-US"/>
        </a:p>
      </dgm:t>
    </dgm:pt>
    <dgm:pt modelId="{4BC3310F-8856-4212-8169-6B530F6AE100}" type="pres">
      <dgm:prSet presAssocID="{527B7402-8F0A-426E-AFD4-797607F8526B}" presName="parentText" presStyleLbl="node1" presStyleIdx="3" presStyleCnt="4">
        <dgm:presLayoutVars>
          <dgm:chMax val="0"/>
          <dgm:bulletEnabled val="1"/>
        </dgm:presLayoutVars>
      </dgm:prSet>
      <dgm:spPr/>
      <dgm:t>
        <a:bodyPr/>
        <a:lstStyle/>
        <a:p>
          <a:endParaRPr lang="zh-TW" altLang="en-US"/>
        </a:p>
      </dgm:t>
    </dgm:pt>
    <dgm:pt modelId="{AB3AADEE-D338-47A0-A6B1-E0414913E36E}" type="pres">
      <dgm:prSet presAssocID="{527B7402-8F0A-426E-AFD4-797607F8526B}" presName="negativeSpace" presStyleCnt="0"/>
      <dgm:spPr/>
    </dgm:pt>
    <dgm:pt modelId="{18C47C47-938C-43BF-AB42-6F7EC68ABFD0}" type="pres">
      <dgm:prSet presAssocID="{527B7402-8F0A-426E-AFD4-797607F8526B}" presName="childText" presStyleLbl="conFgAcc1" presStyleIdx="3" presStyleCnt="4">
        <dgm:presLayoutVars>
          <dgm:bulletEnabled val="1"/>
        </dgm:presLayoutVars>
      </dgm:prSet>
      <dgm:spPr/>
    </dgm:pt>
  </dgm:ptLst>
  <dgm:cxnLst>
    <dgm:cxn modelId="{0A19D546-0138-4420-B5D6-6E4BA9EC1FD3}" type="presOf" srcId="{AD65CFAC-0AC2-46F9-A61E-32F9BDB53376}" destId="{DEF9FE4F-BB6C-4379-9D0F-2A262C43C952}" srcOrd="0" destOrd="0" presId="urn:microsoft.com/office/officeart/2005/8/layout/list1"/>
    <dgm:cxn modelId="{F7A50789-483F-4243-976E-087C65B62562}" type="presOf" srcId="{658C7C70-13E2-4B61-978A-A3AEF9DA6D4C}" destId="{89853865-895A-4ACC-9F83-6352E91BB0A4}" srcOrd="0" destOrd="0" presId="urn:microsoft.com/office/officeart/2005/8/layout/list1"/>
    <dgm:cxn modelId="{874BBF65-332C-4122-A833-A8D21CD006C6}" srcId="{5312C079-6FD4-417D-A161-A772298AC85B}" destId="{527B7402-8F0A-426E-AFD4-797607F8526B}" srcOrd="3" destOrd="0" parTransId="{3DE0663E-ACFB-4215-9902-CA0039769B1F}" sibTransId="{D49A2AED-B4BF-4452-98DC-C5029597A8DA}"/>
    <dgm:cxn modelId="{82D21075-6FCB-4FD7-B4EC-1678405514E8}" type="presOf" srcId="{527B7402-8F0A-426E-AFD4-797607F8526B}" destId="{206BE0D6-9126-4F33-83C3-5E6969D3C854}" srcOrd="0" destOrd="0" presId="urn:microsoft.com/office/officeart/2005/8/layout/list1"/>
    <dgm:cxn modelId="{A93A6403-D771-4BA6-88F9-BD8FC7A7355A}" srcId="{5312C079-6FD4-417D-A161-A772298AC85B}" destId="{658C7C70-13E2-4B61-978A-A3AEF9DA6D4C}" srcOrd="0" destOrd="0" parTransId="{AA300EB9-4BE7-4CB5-A81B-B25FB7E3CB99}" sibTransId="{68E67A72-1649-40CE-8F08-FB6A23985277}"/>
    <dgm:cxn modelId="{EFBBBFE7-2A89-4BA9-82CB-4426B1797075}" type="presOf" srcId="{5312C079-6FD4-417D-A161-A772298AC85B}" destId="{8108FCC9-79E3-4957-83AE-C76B24BA2216}" srcOrd="0" destOrd="0" presId="urn:microsoft.com/office/officeart/2005/8/layout/list1"/>
    <dgm:cxn modelId="{9E3B7ADB-4285-46D6-9AE1-3DA078679B66}" type="presOf" srcId="{AD65CFAC-0AC2-46F9-A61E-32F9BDB53376}" destId="{4FA4B7EC-2395-4BF9-8335-E4942E632BBE}" srcOrd="1" destOrd="0" presId="urn:microsoft.com/office/officeart/2005/8/layout/list1"/>
    <dgm:cxn modelId="{F3CE70D4-DC30-4289-9B4C-E0C784479163}" srcId="{5312C079-6FD4-417D-A161-A772298AC85B}" destId="{AD65CFAC-0AC2-46F9-A61E-32F9BDB53376}" srcOrd="1" destOrd="0" parTransId="{102F1584-D035-408D-B562-44B7FCEBC5CD}" sibTransId="{3A33AFDB-8CEC-42BC-B847-8FF33BD6A2BB}"/>
    <dgm:cxn modelId="{4A7421B5-DDE8-4886-B3F1-8F938546F305}" type="presOf" srcId="{527B7402-8F0A-426E-AFD4-797607F8526B}" destId="{4BC3310F-8856-4212-8169-6B530F6AE100}" srcOrd="1" destOrd="0" presId="urn:microsoft.com/office/officeart/2005/8/layout/list1"/>
    <dgm:cxn modelId="{60B6E1DB-1C63-486B-A6A3-ABA6D43B0E8C}" srcId="{5312C079-6FD4-417D-A161-A772298AC85B}" destId="{87724520-61DD-4F00-AACC-B1CADF07B56E}" srcOrd="2" destOrd="0" parTransId="{83FE1977-EC7C-4C82-8F44-C8397016D5EC}" sibTransId="{F8162801-95DA-4E3C-A93E-CEB454CE9937}"/>
    <dgm:cxn modelId="{3A2398BC-9027-4B52-ADA6-FE1E97E9FCE8}" type="presOf" srcId="{658C7C70-13E2-4B61-978A-A3AEF9DA6D4C}" destId="{A2BD6EA8-E61D-4F05-9C94-C3537D3BE8BF}" srcOrd="1" destOrd="0" presId="urn:microsoft.com/office/officeart/2005/8/layout/list1"/>
    <dgm:cxn modelId="{4631C3BB-D446-433E-9850-64B95DD6056B}" type="presOf" srcId="{87724520-61DD-4F00-AACC-B1CADF07B56E}" destId="{EE9CD187-F33B-428B-AA45-FEF22071D1EE}" srcOrd="0" destOrd="0" presId="urn:microsoft.com/office/officeart/2005/8/layout/list1"/>
    <dgm:cxn modelId="{9023528B-032E-4062-AFDA-6E770CB36B5A}" type="presOf" srcId="{87724520-61DD-4F00-AACC-B1CADF07B56E}" destId="{A3FD210C-6A13-4E9A-8ECE-882C4F8E8054}" srcOrd="1" destOrd="0" presId="urn:microsoft.com/office/officeart/2005/8/layout/list1"/>
    <dgm:cxn modelId="{7C981113-1F07-4896-B029-6C5A0728CE24}" type="presParOf" srcId="{8108FCC9-79E3-4957-83AE-C76B24BA2216}" destId="{762B12BA-4B96-47C4-984B-A8084C2E7078}" srcOrd="0" destOrd="0" presId="urn:microsoft.com/office/officeart/2005/8/layout/list1"/>
    <dgm:cxn modelId="{3E1A4563-EFAC-4770-AE6C-AF1FA44A9244}" type="presParOf" srcId="{762B12BA-4B96-47C4-984B-A8084C2E7078}" destId="{89853865-895A-4ACC-9F83-6352E91BB0A4}" srcOrd="0" destOrd="0" presId="urn:microsoft.com/office/officeart/2005/8/layout/list1"/>
    <dgm:cxn modelId="{40D6A23D-193C-4074-89C8-0B078DD11976}" type="presParOf" srcId="{762B12BA-4B96-47C4-984B-A8084C2E7078}" destId="{A2BD6EA8-E61D-4F05-9C94-C3537D3BE8BF}" srcOrd="1" destOrd="0" presId="urn:microsoft.com/office/officeart/2005/8/layout/list1"/>
    <dgm:cxn modelId="{4B4E600C-9170-4A1D-A3F4-CEBBCA324583}" type="presParOf" srcId="{8108FCC9-79E3-4957-83AE-C76B24BA2216}" destId="{528D4C7B-6100-42FB-B8AE-3BA4536ED27E}" srcOrd="1" destOrd="0" presId="urn:microsoft.com/office/officeart/2005/8/layout/list1"/>
    <dgm:cxn modelId="{61DD3C0E-A31A-4CB3-A1FC-398B76F7FF26}" type="presParOf" srcId="{8108FCC9-79E3-4957-83AE-C76B24BA2216}" destId="{DCD5F088-3D7F-4E55-A6FD-B73C669D9D3D}" srcOrd="2" destOrd="0" presId="urn:microsoft.com/office/officeart/2005/8/layout/list1"/>
    <dgm:cxn modelId="{89E1C535-B836-4F9E-A008-CDBA87543695}" type="presParOf" srcId="{8108FCC9-79E3-4957-83AE-C76B24BA2216}" destId="{5B993630-ABFD-4442-A872-CC63AA3909CB}" srcOrd="3" destOrd="0" presId="urn:microsoft.com/office/officeart/2005/8/layout/list1"/>
    <dgm:cxn modelId="{8AA62AC9-B6AD-4988-9F79-918A864C5751}" type="presParOf" srcId="{8108FCC9-79E3-4957-83AE-C76B24BA2216}" destId="{F8A25A95-21B4-4C7F-B966-9857BA791912}" srcOrd="4" destOrd="0" presId="urn:microsoft.com/office/officeart/2005/8/layout/list1"/>
    <dgm:cxn modelId="{F0D92EBD-4978-4691-80B0-5EEC68B1DF80}" type="presParOf" srcId="{F8A25A95-21B4-4C7F-B966-9857BA791912}" destId="{DEF9FE4F-BB6C-4379-9D0F-2A262C43C952}" srcOrd="0" destOrd="0" presId="urn:microsoft.com/office/officeart/2005/8/layout/list1"/>
    <dgm:cxn modelId="{D4A50392-7744-449E-95B3-5B293F32A67B}" type="presParOf" srcId="{F8A25A95-21B4-4C7F-B966-9857BA791912}" destId="{4FA4B7EC-2395-4BF9-8335-E4942E632BBE}" srcOrd="1" destOrd="0" presId="urn:microsoft.com/office/officeart/2005/8/layout/list1"/>
    <dgm:cxn modelId="{B3FC23BA-9219-4C7F-82E0-F9AFAE1A43DC}" type="presParOf" srcId="{8108FCC9-79E3-4957-83AE-C76B24BA2216}" destId="{6FFBC1A4-D179-4751-9EE3-B7057234AE1E}" srcOrd="5" destOrd="0" presId="urn:microsoft.com/office/officeart/2005/8/layout/list1"/>
    <dgm:cxn modelId="{B686D00E-A2F7-4E83-A843-E7089F8A9474}" type="presParOf" srcId="{8108FCC9-79E3-4957-83AE-C76B24BA2216}" destId="{68231CF9-4AE9-4D79-8020-674D6C5C052E}" srcOrd="6" destOrd="0" presId="urn:microsoft.com/office/officeart/2005/8/layout/list1"/>
    <dgm:cxn modelId="{D90DCB74-CE91-4029-A269-1E61A0111CC0}" type="presParOf" srcId="{8108FCC9-79E3-4957-83AE-C76B24BA2216}" destId="{F19DDE34-1B5A-4C4A-9478-0433B4CC708D}" srcOrd="7" destOrd="0" presId="urn:microsoft.com/office/officeart/2005/8/layout/list1"/>
    <dgm:cxn modelId="{45636C5A-D2E3-4CCF-AB01-FE23C69C10DC}" type="presParOf" srcId="{8108FCC9-79E3-4957-83AE-C76B24BA2216}" destId="{FEE02DE3-23FA-42E2-AA08-97838D430654}" srcOrd="8" destOrd="0" presId="urn:microsoft.com/office/officeart/2005/8/layout/list1"/>
    <dgm:cxn modelId="{0F874254-9B0E-4990-8C75-BA361DFC1EBF}" type="presParOf" srcId="{FEE02DE3-23FA-42E2-AA08-97838D430654}" destId="{EE9CD187-F33B-428B-AA45-FEF22071D1EE}" srcOrd="0" destOrd="0" presId="urn:microsoft.com/office/officeart/2005/8/layout/list1"/>
    <dgm:cxn modelId="{1DCBD0EC-CA44-4D82-BB1D-A9A5514B0EF6}" type="presParOf" srcId="{FEE02DE3-23FA-42E2-AA08-97838D430654}" destId="{A3FD210C-6A13-4E9A-8ECE-882C4F8E8054}" srcOrd="1" destOrd="0" presId="urn:microsoft.com/office/officeart/2005/8/layout/list1"/>
    <dgm:cxn modelId="{4909D330-784E-4CA2-9A94-A95826C28333}" type="presParOf" srcId="{8108FCC9-79E3-4957-83AE-C76B24BA2216}" destId="{2879818F-5CDF-4A81-9A62-E0D9176B53E7}" srcOrd="9" destOrd="0" presId="urn:microsoft.com/office/officeart/2005/8/layout/list1"/>
    <dgm:cxn modelId="{83D8EE89-7CE9-4BDE-8C4D-D9244C982FF6}" type="presParOf" srcId="{8108FCC9-79E3-4957-83AE-C76B24BA2216}" destId="{28A121AB-E5B3-4FD5-8982-B292246BF0BC}" srcOrd="10" destOrd="0" presId="urn:microsoft.com/office/officeart/2005/8/layout/list1"/>
    <dgm:cxn modelId="{B4303A52-EA59-443C-8CCB-87E075F1B71C}" type="presParOf" srcId="{8108FCC9-79E3-4957-83AE-C76B24BA2216}" destId="{47B705F4-B786-48CA-96B0-994DC17DBBF5}" srcOrd="11" destOrd="0" presId="urn:microsoft.com/office/officeart/2005/8/layout/list1"/>
    <dgm:cxn modelId="{C449D0F1-03C8-43F8-9236-941808DA251E}" type="presParOf" srcId="{8108FCC9-79E3-4957-83AE-C76B24BA2216}" destId="{E4745C61-01A5-44B7-81E7-C3FE23662CEE}" srcOrd="12" destOrd="0" presId="urn:microsoft.com/office/officeart/2005/8/layout/list1"/>
    <dgm:cxn modelId="{1F30388A-EBDA-413A-B7B3-616913A9FD6C}" type="presParOf" srcId="{E4745C61-01A5-44B7-81E7-C3FE23662CEE}" destId="{206BE0D6-9126-4F33-83C3-5E6969D3C854}" srcOrd="0" destOrd="0" presId="urn:microsoft.com/office/officeart/2005/8/layout/list1"/>
    <dgm:cxn modelId="{E324631F-184F-4392-B5B7-15F8036E827D}" type="presParOf" srcId="{E4745C61-01A5-44B7-81E7-C3FE23662CEE}" destId="{4BC3310F-8856-4212-8169-6B530F6AE100}" srcOrd="1" destOrd="0" presId="urn:microsoft.com/office/officeart/2005/8/layout/list1"/>
    <dgm:cxn modelId="{57EF68D4-676C-4028-ACEF-0A2D74948765}" type="presParOf" srcId="{8108FCC9-79E3-4957-83AE-C76B24BA2216}" destId="{AB3AADEE-D338-47A0-A6B1-E0414913E36E}" srcOrd="13" destOrd="0" presId="urn:microsoft.com/office/officeart/2005/8/layout/list1"/>
    <dgm:cxn modelId="{ED5F1C3D-DDB3-4B08-9F35-9FB245FF67C0}" type="presParOf" srcId="{8108FCC9-79E3-4957-83AE-C76B24BA2216}" destId="{18C47C47-938C-43BF-AB42-6F7EC68ABFD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37AA842-91A8-4247-B068-21E9EADAAB28}" type="doc">
      <dgm:prSet loTypeId="urn:microsoft.com/office/officeart/2005/8/layout/cycle3" loCatId="cycle" qsTypeId="urn:microsoft.com/office/officeart/2005/8/quickstyle/3d1" qsCatId="3D" csTypeId="urn:microsoft.com/office/officeart/2005/8/colors/colorful5" csCatId="colorful" phldr="1"/>
      <dgm:spPr/>
      <dgm:t>
        <a:bodyPr/>
        <a:lstStyle/>
        <a:p>
          <a:endParaRPr lang="zh-TW" altLang="en-US"/>
        </a:p>
      </dgm:t>
    </dgm:pt>
    <dgm:pt modelId="{E90285ED-C9BA-4E43-8F94-220ED5191CBE}">
      <dgm:prSet phldrT="[文字]"/>
      <dgm:spPr/>
      <dgm:t>
        <a:bodyPr/>
        <a:lstStyle/>
        <a:p>
          <a:r>
            <a:rPr lang="en-US" altLang="zh-TW" dirty="0" smtClean="0"/>
            <a:t>1.</a:t>
          </a:r>
          <a:r>
            <a:rPr lang="zh-TW" altLang="en-US" dirty="0" smtClean="0"/>
            <a:t>敲</a:t>
          </a:r>
          <a:endParaRPr lang="zh-TW" altLang="en-US" dirty="0"/>
        </a:p>
      </dgm:t>
    </dgm:pt>
    <dgm:pt modelId="{B8226E54-97DE-434E-A3ED-190AEC99E998}" type="parTrans" cxnId="{48423412-73CB-4938-BD6E-575D3A6F75AF}">
      <dgm:prSet/>
      <dgm:spPr/>
      <dgm:t>
        <a:bodyPr/>
        <a:lstStyle/>
        <a:p>
          <a:endParaRPr lang="zh-TW" altLang="en-US"/>
        </a:p>
      </dgm:t>
    </dgm:pt>
    <dgm:pt modelId="{9FBBDA2F-9336-4504-86D0-CEB879061028}" type="sibTrans" cxnId="{48423412-73CB-4938-BD6E-575D3A6F75AF}">
      <dgm:prSet/>
      <dgm:spPr/>
      <dgm:t>
        <a:bodyPr/>
        <a:lstStyle/>
        <a:p>
          <a:endParaRPr lang="zh-TW" altLang="en-US"/>
        </a:p>
      </dgm:t>
    </dgm:pt>
    <dgm:pt modelId="{B6EF8DBB-0534-490B-9337-8F896E03D26D}">
      <dgm:prSet phldrT="[文字]" custT="1"/>
      <dgm:spPr/>
      <dgm:t>
        <a:bodyPr/>
        <a:lstStyle/>
        <a:p>
          <a:r>
            <a:rPr lang="en-US" altLang="zh-TW" sz="6000" b="1" dirty="0" smtClean="0">
              <a:solidFill>
                <a:srgbClr val="FF0000"/>
              </a:solidFill>
            </a:rPr>
            <a:t>2.</a:t>
          </a:r>
          <a:r>
            <a:rPr lang="zh-TW" altLang="en-US" sz="6000" b="1" dirty="0" smtClean="0">
              <a:solidFill>
                <a:srgbClr val="FF0000"/>
              </a:solidFill>
            </a:rPr>
            <a:t>散</a:t>
          </a:r>
          <a:endParaRPr lang="zh-TW" altLang="en-US" sz="6000" b="1" dirty="0">
            <a:solidFill>
              <a:srgbClr val="FF0000"/>
            </a:solidFill>
          </a:endParaRPr>
        </a:p>
      </dgm:t>
    </dgm:pt>
    <dgm:pt modelId="{60E8C90D-B6B2-4732-B62B-3CC18F5B1AE2}" type="parTrans" cxnId="{73B845B9-EC8E-4D7F-9E92-2AD4E565A132}">
      <dgm:prSet/>
      <dgm:spPr/>
      <dgm:t>
        <a:bodyPr/>
        <a:lstStyle/>
        <a:p>
          <a:endParaRPr lang="zh-TW" altLang="en-US"/>
        </a:p>
      </dgm:t>
    </dgm:pt>
    <dgm:pt modelId="{613CCF43-810F-4B55-BB4B-F4C7D8957AF8}" type="sibTrans" cxnId="{73B845B9-EC8E-4D7F-9E92-2AD4E565A132}">
      <dgm:prSet/>
      <dgm:spPr/>
      <dgm:t>
        <a:bodyPr/>
        <a:lstStyle/>
        <a:p>
          <a:endParaRPr lang="zh-TW" altLang="en-US"/>
        </a:p>
      </dgm:t>
    </dgm:pt>
    <dgm:pt modelId="{BBE26A41-D747-4707-85E4-0B302320F601}">
      <dgm:prSet phldrT="[文字]"/>
      <dgm:spPr/>
      <dgm:t>
        <a:bodyPr/>
        <a:lstStyle/>
        <a:p>
          <a:r>
            <a:rPr lang="en-US" altLang="zh-TW" dirty="0" smtClean="0"/>
            <a:t>3.</a:t>
          </a:r>
          <a:r>
            <a:rPr lang="zh-TW" altLang="en-US" dirty="0" smtClean="0"/>
            <a:t>吸</a:t>
          </a:r>
          <a:endParaRPr lang="zh-TW" altLang="en-US" dirty="0"/>
        </a:p>
      </dgm:t>
    </dgm:pt>
    <dgm:pt modelId="{A6417AA4-40F4-48CF-A3C8-70D0C553DAD3}" type="parTrans" cxnId="{B41C55A5-6938-4499-93E9-788EEE7F71AA}">
      <dgm:prSet/>
      <dgm:spPr/>
      <dgm:t>
        <a:bodyPr/>
        <a:lstStyle/>
        <a:p>
          <a:endParaRPr lang="zh-TW" altLang="en-US"/>
        </a:p>
      </dgm:t>
    </dgm:pt>
    <dgm:pt modelId="{AB88E026-72C1-4BDA-82EA-231FEA0A61AF}" type="sibTrans" cxnId="{B41C55A5-6938-4499-93E9-788EEE7F71AA}">
      <dgm:prSet/>
      <dgm:spPr/>
      <dgm:t>
        <a:bodyPr/>
        <a:lstStyle/>
        <a:p>
          <a:endParaRPr lang="zh-TW" altLang="en-US"/>
        </a:p>
      </dgm:t>
    </dgm:pt>
    <dgm:pt modelId="{2065A9BA-3FF2-44FD-8FAF-6FFE807DB71B}">
      <dgm:prSet phldrT="[文字]"/>
      <dgm:spPr/>
      <dgm:t>
        <a:bodyPr/>
        <a:lstStyle/>
        <a:p>
          <a:r>
            <a:rPr lang="en-US" altLang="zh-TW" dirty="0" smtClean="0"/>
            <a:t>4.</a:t>
          </a:r>
          <a:r>
            <a:rPr lang="zh-TW" altLang="en-US" dirty="0" smtClean="0"/>
            <a:t>凝</a:t>
          </a:r>
          <a:endParaRPr lang="zh-TW" altLang="en-US" dirty="0"/>
        </a:p>
      </dgm:t>
    </dgm:pt>
    <dgm:pt modelId="{4E7E6991-4B48-47EF-806B-00AD31CC16A8}" type="parTrans" cxnId="{67D3AA71-8D7D-4BBE-AC18-50077E8B9C9A}">
      <dgm:prSet/>
      <dgm:spPr/>
      <dgm:t>
        <a:bodyPr/>
        <a:lstStyle/>
        <a:p>
          <a:endParaRPr lang="zh-TW" altLang="en-US"/>
        </a:p>
      </dgm:t>
    </dgm:pt>
    <dgm:pt modelId="{E6A71C1A-3939-432C-974C-2EA65B553F96}" type="sibTrans" cxnId="{67D3AA71-8D7D-4BBE-AC18-50077E8B9C9A}">
      <dgm:prSet/>
      <dgm:spPr/>
      <dgm:t>
        <a:bodyPr/>
        <a:lstStyle/>
        <a:p>
          <a:endParaRPr lang="zh-TW" altLang="en-US"/>
        </a:p>
      </dgm:t>
    </dgm:pt>
    <dgm:pt modelId="{A76872AB-2A09-495E-A30C-7A54C281DD88}">
      <dgm:prSet phldrT="[文字]"/>
      <dgm:spPr/>
      <dgm:t>
        <a:bodyPr/>
        <a:lstStyle/>
        <a:p>
          <a:r>
            <a:rPr lang="en-US" altLang="zh-TW" dirty="0" smtClean="0"/>
            <a:t>5.</a:t>
          </a:r>
          <a:r>
            <a:rPr lang="zh-TW" altLang="en-US" dirty="0" smtClean="0"/>
            <a:t>鬆</a:t>
          </a:r>
          <a:endParaRPr lang="zh-TW" altLang="en-US" dirty="0"/>
        </a:p>
      </dgm:t>
    </dgm:pt>
    <dgm:pt modelId="{27737987-30E3-48FC-98C7-F00CFCEF0E8A}" type="parTrans" cxnId="{71F92834-8A11-4974-9B09-4278F9EAAB52}">
      <dgm:prSet/>
      <dgm:spPr/>
      <dgm:t>
        <a:bodyPr/>
        <a:lstStyle/>
        <a:p>
          <a:endParaRPr lang="zh-TW" altLang="en-US"/>
        </a:p>
      </dgm:t>
    </dgm:pt>
    <dgm:pt modelId="{F064F2B3-2F61-4AB0-BB77-31CB3656BA0C}" type="sibTrans" cxnId="{71F92834-8A11-4974-9B09-4278F9EAAB52}">
      <dgm:prSet/>
      <dgm:spPr/>
      <dgm:t>
        <a:bodyPr/>
        <a:lstStyle/>
        <a:p>
          <a:endParaRPr lang="zh-TW" altLang="en-US"/>
        </a:p>
      </dgm:t>
    </dgm:pt>
    <dgm:pt modelId="{E2E30F3A-9418-4359-8095-644C0A85CF74}" type="pres">
      <dgm:prSet presAssocID="{C37AA842-91A8-4247-B068-21E9EADAAB28}" presName="Name0" presStyleCnt="0">
        <dgm:presLayoutVars>
          <dgm:dir/>
          <dgm:resizeHandles val="exact"/>
        </dgm:presLayoutVars>
      </dgm:prSet>
      <dgm:spPr/>
      <dgm:t>
        <a:bodyPr/>
        <a:lstStyle/>
        <a:p>
          <a:endParaRPr lang="zh-TW" altLang="en-US"/>
        </a:p>
      </dgm:t>
    </dgm:pt>
    <dgm:pt modelId="{F92C2CFF-8C0B-4F00-8B31-EE217672CBA1}" type="pres">
      <dgm:prSet presAssocID="{C37AA842-91A8-4247-B068-21E9EADAAB28}" presName="cycle" presStyleCnt="0"/>
      <dgm:spPr/>
      <dgm:t>
        <a:bodyPr/>
        <a:lstStyle/>
        <a:p>
          <a:endParaRPr lang="zh-TW" altLang="en-US"/>
        </a:p>
      </dgm:t>
    </dgm:pt>
    <dgm:pt modelId="{AABBCA00-5785-4010-9CA2-F7B70231B19A}" type="pres">
      <dgm:prSet presAssocID="{E90285ED-C9BA-4E43-8F94-220ED5191CBE}" presName="nodeFirstNode" presStyleLbl="node1" presStyleIdx="0" presStyleCnt="5">
        <dgm:presLayoutVars>
          <dgm:bulletEnabled val="1"/>
        </dgm:presLayoutVars>
      </dgm:prSet>
      <dgm:spPr/>
      <dgm:t>
        <a:bodyPr/>
        <a:lstStyle/>
        <a:p>
          <a:endParaRPr lang="zh-TW" altLang="en-US"/>
        </a:p>
      </dgm:t>
    </dgm:pt>
    <dgm:pt modelId="{BDC04788-E9DC-4636-ADF0-3790BE1F0289}" type="pres">
      <dgm:prSet presAssocID="{9FBBDA2F-9336-4504-86D0-CEB879061028}" presName="sibTransFirstNode" presStyleLbl="bgShp" presStyleIdx="0" presStyleCnt="1"/>
      <dgm:spPr/>
      <dgm:t>
        <a:bodyPr/>
        <a:lstStyle/>
        <a:p>
          <a:endParaRPr lang="zh-TW" altLang="en-US"/>
        </a:p>
      </dgm:t>
    </dgm:pt>
    <dgm:pt modelId="{2D9B70A5-3510-40AC-B498-452939C44174}" type="pres">
      <dgm:prSet presAssocID="{B6EF8DBB-0534-490B-9337-8F896E03D26D}" presName="nodeFollowingNodes" presStyleLbl="node1" presStyleIdx="1" presStyleCnt="5">
        <dgm:presLayoutVars>
          <dgm:bulletEnabled val="1"/>
        </dgm:presLayoutVars>
      </dgm:prSet>
      <dgm:spPr/>
      <dgm:t>
        <a:bodyPr/>
        <a:lstStyle/>
        <a:p>
          <a:endParaRPr lang="zh-TW" altLang="en-US"/>
        </a:p>
      </dgm:t>
    </dgm:pt>
    <dgm:pt modelId="{83EB669B-379A-4C2D-A5D2-35C4EB1936D5}" type="pres">
      <dgm:prSet presAssocID="{BBE26A41-D747-4707-85E4-0B302320F601}" presName="nodeFollowingNodes" presStyleLbl="node1" presStyleIdx="2" presStyleCnt="5">
        <dgm:presLayoutVars>
          <dgm:bulletEnabled val="1"/>
        </dgm:presLayoutVars>
      </dgm:prSet>
      <dgm:spPr/>
      <dgm:t>
        <a:bodyPr/>
        <a:lstStyle/>
        <a:p>
          <a:endParaRPr lang="zh-TW" altLang="en-US"/>
        </a:p>
      </dgm:t>
    </dgm:pt>
    <dgm:pt modelId="{F7116F29-C9F6-4128-A5AC-06D819BEE1CC}" type="pres">
      <dgm:prSet presAssocID="{2065A9BA-3FF2-44FD-8FAF-6FFE807DB71B}" presName="nodeFollowingNodes" presStyleLbl="node1" presStyleIdx="3" presStyleCnt="5">
        <dgm:presLayoutVars>
          <dgm:bulletEnabled val="1"/>
        </dgm:presLayoutVars>
      </dgm:prSet>
      <dgm:spPr/>
      <dgm:t>
        <a:bodyPr/>
        <a:lstStyle/>
        <a:p>
          <a:endParaRPr lang="zh-TW" altLang="en-US"/>
        </a:p>
      </dgm:t>
    </dgm:pt>
    <dgm:pt modelId="{D32738CD-EB4E-4D00-AB83-EFCBB3AE55F2}" type="pres">
      <dgm:prSet presAssocID="{A76872AB-2A09-495E-A30C-7A54C281DD88}" presName="nodeFollowingNodes" presStyleLbl="node1" presStyleIdx="4" presStyleCnt="5">
        <dgm:presLayoutVars>
          <dgm:bulletEnabled val="1"/>
        </dgm:presLayoutVars>
      </dgm:prSet>
      <dgm:spPr/>
      <dgm:t>
        <a:bodyPr/>
        <a:lstStyle/>
        <a:p>
          <a:endParaRPr lang="zh-TW" altLang="en-US"/>
        </a:p>
      </dgm:t>
    </dgm:pt>
  </dgm:ptLst>
  <dgm:cxnLst>
    <dgm:cxn modelId="{FC27FBE5-B07B-456B-A5C8-74306B4DB9CC}" type="presOf" srcId="{B6EF8DBB-0534-490B-9337-8F896E03D26D}" destId="{2D9B70A5-3510-40AC-B498-452939C44174}" srcOrd="0" destOrd="0" presId="urn:microsoft.com/office/officeart/2005/8/layout/cycle3"/>
    <dgm:cxn modelId="{9F88EE43-F950-4E55-84F9-6EE146ECB4B2}" type="presOf" srcId="{A76872AB-2A09-495E-A30C-7A54C281DD88}" destId="{D32738CD-EB4E-4D00-AB83-EFCBB3AE55F2}" srcOrd="0" destOrd="0" presId="urn:microsoft.com/office/officeart/2005/8/layout/cycle3"/>
    <dgm:cxn modelId="{48423412-73CB-4938-BD6E-575D3A6F75AF}" srcId="{C37AA842-91A8-4247-B068-21E9EADAAB28}" destId="{E90285ED-C9BA-4E43-8F94-220ED5191CBE}" srcOrd="0" destOrd="0" parTransId="{B8226E54-97DE-434E-A3ED-190AEC99E998}" sibTransId="{9FBBDA2F-9336-4504-86D0-CEB879061028}"/>
    <dgm:cxn modelId="{FDBCBE81-B77A-41D4-99D9-0DE98FF5B55A}" type="presOf" srcId="{9FBBDA2F-9336-4504-86D0-CEB879061028}" destId="{BDC04788-E9DC-4636-ADF0-3790BE1F0289}" srcOrd="0" destOrd="0" presId="urn:microsoft.com/office/officeart/2005/8/layout/cycle3"/>
    <dgm:cxn modelId="{54C06C81-3263-46A3-8921-A4297089A35C}" type="presOf" srcId="{E90285ED-C9BA-4E43-8F94-220ED5191CBE}" destId="{AABBCA00-5785-4010-9CA2-F7B70231B19A}" srcOrd="0" destOrd="0" presId="urn:microsoft.com/office/officeart/2005/8/layout/cycle3"/>
    <dgm:cxn modelId="{B41C55A5-6938-4499-93E9-788EEE7F71AA}" srcId="{C37AA842-91A8-4247-B068-21E9EADAAB28}" destId="{BBE26A41-D747-4707-85E4-0B302320F601}" srcOrd="2" destOrd="0" parTransId="{A6417AA4-40F4-48CF-A3C8-70D0C553DAD3}" sibTransId="{AB88E026-72C1-4BDA-82EA-231FEA0A61AF}"/>
    <dgm:cxn modelId="{73B845B9-EC8E-4D7F-9E92-2AD4E565A132}" srcId="{C37AA842-91A8-4247-B068-21E9EADAAB28}" destId="{B6EF8DBB-0534-490B-9337-8F896E03D26D}" srcOrd="1" destOrd="0" parTransId="{60E8C90D-B6B2-4732-B62B-3CC18F5B1AE2}" sibTransId="{613CCF43-810F-4B55-BB4B-F4C7D8957AF8}"/>
    <dgm:cxn modelId="{8423C645-A906-4860-8E84-F1374CDA4968}" type="presOf" srcId="{C37AA842-91A8-4247-B068-21E9EADAAB28}" destId="{E2E30F3A-9418-4359-8095-644C0A85CF74}" srcOrd="0" destOrd="0" presId="urn:microsoft.com/office/officeart/2005/8/layout/cycle3"/>
    <dgm:cxn modelId="{71F92834-8A11-4974-9B09-4278F9EAAB52}" srcId="{C37AA842-91A8-4247-B068-21E9EADAAB28}" destId="{A76872AB-2A09-495E-A30C-7A54C281DD88}" srcOrd="4" destOrd="0" parTransId="{27737987-30E3-48FC-98C7-F00CFCEF0E8A}" sibTransId="{F064F2B3-2F61-4AB0-BB77-31CB3656BA0C}"/>
    <dgm:cxn modelId="{67D3AA71-8D7D-4BBE-AC18-50077E8B9C9A}" srcId="{C37AA842-91A8-4247-B068-21E9EADAAB28}" destId="{2065A9BA-3FF2-44FD-8FAF-6FFE807DB71B}" srcOrd="3" destOrd="0" parTransId="{4E7E6991-4B48-47EF-806B-00AD31CC16A8}" sibTransId="{E6A71C1A-3939-432C-974C-2EA65B553F96}"/>
    <dgm:cxn modelId="{B557AE3C-B00D-4315-BF8C-54DA22ADB216}" type="presOf" srcId="{2065A9BA-3FF2-44FD-8FAF-6FFE807DB71B}" destId="{F7116F29-C9F6-4128-A5AC-06D819BEE1CC}" srcOrd="0" destOrd="0" presId="urn:microsoft.com/office/officeart/2005/8/layout/cycle3"/>
    <dgm:cxn modelId="{F4D48A6C-51EA-4C29-A2B5-7D1FB2299142}" type="presOf" srcId="{BBE26A41-D747-4707-85E4-0B302320F601}" destId="{83EB669B-379A-4C2D-A5D2-35C4EB1936D5}" srcOrd="0" destOrd="0" presId="urn:microsoft.com/office/officeart/2005/8/layout/cycle3"/>
    <dgm:cxn modelId="{F00C5732-AE56-48A3-B521-9E4D5C730263}" type="presParOf" srcId="{E2E30F3A-9418-4359-8095-644C0A85CF74}" destId="{F92C2CFF-8C0B-4F00-8B31-EE217672CBA1}" srcOrd="0" destOrd="0" presId="urn:microsoft.com/office/officeart/2005/8/layout/cycle3"/>
    <dgm:cxn modelId="{8A8B22CD-6264-4D32-AB83-E232C00DC3E0}" type="presParOf" srcId="{F92C2CFF-8C0B-4F00-8B31-EE217672CBA1}" destId="{AABBCA00-5785-4010-9CA2-F7B70231B19A}" srcOrd="0" destOrd="0" presId="urn:microsoft.com/office/officeart/2005/8/layout/cycle3"/>
    <dgm:cxn modelId="{406D1E07-243C-43B8-A623-F7CAF35E4DAE}" type="presParOf" srcId="{F92C2CFF-8C0B-4F00-8B31-EE217672CBA1}" destId="{BDC04788-E9DC-4636-ADF0-3790BE1F0289}" srcOrd="1" destOrd="0" presId="urn:microsoft.com/office/officeart/2005/8/layout/cycle3"/>
    <dgm:cxn modelId="{3302F065-2620-480B-9446-0BB8643133CB}" type="presParOf" srcId="{F92C2CFF-8C0B-4F00-8B31-EE217672CBA1}" destId="{2D9B70A5-3510-40AC-B498-452939C44174}" srcOrd="2" destOrd="0" presId="urn:microsoft.com/office/officeart/2005/8/layout/cycle3"/>
    <dgm:cxn modelId="{5BC6AD69-42BB-4F62-818F-9BE399523B39}" type="presParOf" srcId="{F92C2CFF-8C0B-4F00-8B31-EE217672CBA1}" destId="{83EB669B-379A-4C2D-A5D2-35C4EB1936D5}" srcOrd="3" destOrd="0" presId="urn:microsoft.com/office/officeart/2005/8/layout/cycle3"/>
    <dgm:cxn modelId="{89248A29-C8C7-4D1A-BFE8-7B40A6F46AC1}" type="presParOf" srcId="{F92C2CFF-8C0B-4F00-8B31-EE217672CBA1}" destId="{F7116F29-C9F6-4128-A5AC-06D819BEE1CC}" srcOrd="4" destOrd="0" presId="urn:microsoft.com/office/officeart/2005/8/layout/cycle3"/>
    <dgm:cxn modelId="{7368F0D2-707F-4252-865D-97613919CA11}" type="presParOf" srcId="{F92C2CFF-8C0B-4F00-8B31-EE217672CBA1}" destId="{D32738CD-EB4E-4D00-AB83-EFCBB3AE55F2}"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517E878-E02E-486F-A7DD-9847057127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AB51B68C-C278-4961-9E9B-F930C62528F4}">
      <dgm:prSet phldrT="[文字]"/>
      <dgm:spPr/>
      <dgm:t>
        <a:bodyPr/>
        <a:lstStyle/>
        <a:p>
          <a:r>
            <a:rPr lang="en-US" altLang="zh-TW" b="1" dirty="0" smtClean="0">
              <a:solidFill>
                <a:schemeClr val="bg1"/>
              </a:solidFill>
              <a:latin typeface="標楷體" panose="03000509000000000000" pitchFamily="65" charset="-120"/>
              <a:ea typeface="標楷體" panose="03000509000000000000" pitchFamily="65" charset="-120"/>
            </a:rPr>
            <a:t>Step 1</a:t>
          </a:r>
          <a:r>
            <a:rPr lang="zh-TW" altLang="en-US" b="1" dirty="0" smtClean="0">
              <a:solidFill>
                <a:schemeClr val="bg1"/>
              </a:solidFill>
              <a:latin typeface="標楷體" panose="03000509000000000000" pitchFamily="65" charset="-120"/>
              <a:ea typeface="標楷體" panose="03000509000000000000" pitchFamily="65" charset="-120"/>
            </a:rPr>
            <a:t>：敲散。負面情緒</a:t>
          </a:r>
          <a:endParaRPr lang="zh-TW" altLang="en-US" b="1" dirty="0">
            <a:solidFill>
              <a:schemeClr val="bg1"/>
            </a:solidFill>
            <a:latin typeface="標楷體" panose="03000509000000000000" pitchFamily="65" charset="-120"/>
            <a:ea typeface="標楷體" panose="03000509000000000000" pitchFamily="65" charset="-120"/>
          </a:endParaRPr>
        </a:p>
      </dgm:t>
    </dgm:pt>
    <dgm:pt modelId="{3A8E50B1-D121-4BDE-9E17-4C076D114B21}" type="parTrans" cxnId="{16D47073-FC8C-4A88-B5EC-A072DDD7F600}">
      <dgm:prSet/>
      <dgm:spPr/>
      <dgm:t>
        <a:bodyPr/>
        <a:lstStyle/>
        <a:p>
          <a:endParaRPr lang="zh-TW" altLang="en-US"/>
        </a:p>
      </dgm:t>
    </dgm:pt>
    <dgm:pt modelId="{317D9496-C07C-469C-996F-DCA39AE9E902}" type="sibTrans" cxnId="{16D47073-FC8C-4A88-B5EC-A072DDD7F600}">
      <dgm:prSet/>
      <dgm:spPr/>
      <dgm:t>
        <a:bodyPr/>
        <a:lstStyle/>
        <a:p>
          <a:endParaRPr lang="zh-TW" altLang="en-US"/>
        </a:p>
      </dgm:t>
    </dgm:pt>
    <dgm:pt modelId="{1474CB59-D37A-4F41-B822-3FBDF734BDFD}">
      <dgm:prSet phldrT="[文字]"/>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dirty="0" smtClean="0">
              <a:solidFill>
                <a:srgbClr val="0070C0"/>
              </a:solidFill>
              <a:latin typeface="標楷體" panose="03000509000000000000" pitchFamily="65" charset="-120"/>
              <a:ea typeface="標楷體" panose="03000509000000000000" pitchFamily="65" charset="-120"/>
            </a:rPr>
            <a:t>情緒進化工法：敲、散</a:t>
          </a:r>
        </a:p>
      </dgm:t>
    </dgm:pt>
    <dgm:pt modelId="{2DBA0A27-897E-45D7-8954-79500A9AEAF1}" type="parTrans" cxnId="{631818D6-E641-4A14-A4FF-13ADDB2CCEC8}">
      <dgm:prSet/>
      <dgm:spPr/>
      <dgm:t>
        <a:bodyPr/>
        <a:lstStyle/>
        <a:p>
          <a:endParaRPr lang="zh-TW" altLang="en-US"/>
        </a:p>
      </dgm:t>
    </dgm:pt>
    <dgm:pt modelId="{139D53DB-050C-40C6-84F2-BF2AE0EB7603}" type="sibTrans" cxnId="{631818D6-E641-4A14-A4FF-13ADDB2CCEC8}">
      <dgm:prSet/>
      <dgm:spPr/>
      <dgm:t>
        <a:bodyPr/>
        <a:lstStyle/>
        <a:p>
          <a:endParaRPr lang="zh-TW" altLang="en-US"/>
        </a:p>
      </dgm:t>
    </dgm:pt>
    <dgm:pt modelId="{3A8CB4D4-2E53-41B8-9FA9-AC4BCE57A68C}">
      <dgm:prSet phldrT="[文字]"/>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zh-TW" dirty="0" smtClean="0">
              <a:solidFill>
                <a:srgbClr val="C00000"/>
              </a:solidFill>
              <a:latin typeface="標楷體" panose="03000509000000000000" pitchFamily="65" charset="-120"/>
              <a:ea typeface="標楷體" panose="03000509000000000000" pitchFamily="65" charset="-120"/>
            </a:rPr>
            <a:t>Step 2</a:t>
          </a:r>
          <a:r>
            <a:rPr lang="zh-TW" altLang="en-US" dirty="0" smtClean="0">
              <a:solidFill>
                <a:srgbClr val="C00000"/>
              </a:solidFill>
              <a:latin typeface="標楷體" panose="03000509000000000000" pitchFamily="65" charset="-120"/>
              <a:ea typeface="標楷體" panose="03000509000000000000" pitchFamily="65" charset="-120"/>
            </a:rPr>
            <a:t>：</a:t>
          </a:r>
          <a:r>
            <a:rPr lang="zh-TW" altLang="en-US" b="1" dirty="0" smtClean="0">
              <a:solidFill>
                <a:srgbClr val="C00000"/>
              </a:solidFill>
              <a:latin typeface="標楷體" panose="03000509000000000000" pitchFamily="65" charset="-120"/>
              <a:ea typeface="標楷體" panose="03000509000000000000" pitchFamily="65" charset="-120"/>
            </a:rPr>
            <a:t>凝聚。正向情緒</a:t>
          </a:r>
          <a:endParaRPr lang="zh-TW" altLang="en-US" dirty="0">
            <a:solidFill>
              <a:srgbClr val="C00000"/>
            </a:solidFill>
            <a:latin typeface="標楷體" panose="03000509000000000000" pitchFamily="65" charset="-120"/>
            <a:ea typeface="標楷體" panose="03000509000000000000" pitchFamily="65" charset="-120"/>
          </a:endParaRPr>
        </a:p>
      </dgm:t>
    </dgm:pt>
    <dgm:pt modelId="{755956F3-E8D6-4A5F-B416-50B6B34A79E0}" type="parTrans" cxnId="{7CB5EFBD-D5ED-4305-B5FC-02DA0741B9E6}">
      <dgm:prSet/>
      <dgm:spPr/>
      <dgm:t>
        <a:bodyPr/>
        <a:lstStyle/>
        <a:p>
          <a:endParaRPr lang="zh-TW" altLang="en-US"/>
        </a:p>
      </dgm:t>
    </dgm:pt>
    <dgm:pt modelId="{2E41AB67-CD0C-4754-8D72-6867FB4A77C3}" type="sibTrans" cxnId="{7CB5EFBD-D5ED-4305-B5FC-02DA0741B9E6}">
      <dgm:prSet/>
      <dgm:spPr/>
      <dgm:t>
        <a:bodyPr/>
        <a:lstStyle/>
        <a:p>
          <a:endParaRPr lang="zh-TW" altLang="en-US"/>
        </a:p>
      </dgm:t>
    </dgm:pt>
    <dgm:pt modelId="{8141577A-1156-4C05-B7C0-32EADDDBB784}">
      <dgm:prSet phldrT="[文字]"/>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dirty="0" smtClean="0">
              <a:solidFill>
                <a:srgbClr val="7030A0"/>
              </a:solidFill>
              <a:latin typeface="標楷體" panose="03000509000000000000" pitchFamily="65" charset="-120"/>
              <a:ea typeface="標楷體" panose="03000509000000000000" pitchFamily="65" charset="-120"/>
            </a:rPr>
            <a:t>情緒進化工法：吸、凝、鬆</a:t>
          </a:r>
          <a:endParaRPr lang="zh-TW" altLang="en-US" dirty="0">
            <a:solidFill>
              <a:srgbClr val="7030A0"/>
            </a:solidFill>
            <a:latin typeface="標楷體" panose="03000509000000000000" pitchFamily="65" charset="-120"/>
            <a:ea typeface="標楷體" panose="03000509000000000000" pitchFamily="65" charset="-120"/>
          </a:endParaRPr>
        </a:p>
      </dgm:t>
    </dgm:pt>
    <dgm:pt modelId="{46F1A21F-3754-4297-85E5-71A08576AC04}" type="parTrans" cxnId="{F4025084-901E-44BE-BBCD-3F05F6C7C5F6}">
      <dgm:prSet/>
      <dgm:spPr/>
      <dgm:t>
        <a:bodyPr/>
        <a:lstStyle/>
        <a:p>
          <a:endParaRPr lang="zh-TW" altLang="en-US"/>
        </a:p>
      </dgm:t>
    </dgm:pt>
    <dgm:pt modelId="{6D460EBB-AB2D-40C7-90F9-8687AE4EB59B}" type="sibTrans" cxnId="{F4025084-901E-44BE-BBCD-3F05F6C7C5F6}">
      <dgm:prSet/>
      <dgm:spPr/>
      <dgm:t>
        <a:bodyPr/>
        <a:lstStyle/>
        <a:p>
          <a:endParaRPr lang="zh-TW" altLang="en-US"/>
        </a:p>
      </dgm:t>
    </dgm:pt>
    <dgm:pt modelId="{04315920-A105-474E-8432-E5BEA4066CB9}" type="pres">
      <dgm:prSet presAssocID="{A517E878-E02E-486F-A7DD-9847057127C3}" presName="linear" presStyleCnt="0">
        <dgm:presLayoutVars>
          <dgm:animLvl val="lvl"/>
          <dgm:resizeHandles val="exact"/>
        </dgm:presLayoutVars>
      </dgm:prSet>
      <dgm:spPr/>
      <dgm:t>
        <a:bodyPr/>
        <a:lstStyle/>
        <a:p>
          <a:endParaRPr lang="zh-TW" altLang="en-US"/>
        </a:p>
      </dgm:t>
    </dgm:pt>
    <dgm:pt modelId="{FC712565-E842-4462-A8A7-2E0C71C4F0D1}" type="pres">
      <dgm:prSet presAssocID="{AB51B68C-C278-4961-9E9B-F930C62528F4}" presName="parentText" presStyleLbl="node1" presStyleIdx="0" presStyleCnt="2">
        <dgm:presLayoutVars>
          <dgm:chMax val="0"/>
          <dgm:bulletEnabled val="1"/>
        </dgm:presLayoutVars>
      </dgm:prSet>
      <dgm:spPr/>
      <dgm:t>
        <a:bodyPr/>
        <a:lstStyle/>
        <a:p>
          <a:endParaRPr lang="zh-TW" altLang="en-US"/>
        </a:p>
      </dgm:t>
    </dgm:pt>
    <dgm:pt modelId="{8831A8AF-2727-4797-89B1-BDEC634C63FB}" type="pres">
      <dgm:prSet presAssocID="{AB51B68C-C278-4961-9E9B-F930C62528F4}" presName="childText" presStyleLbl="revTx" presStyleIdx="0" presStyleCnt="2">
        <dgm:presLayoutVars>
          <dgm:bulletEnabled val="1"/>
        </dgm:presLayoutVars>
      </dgm:prSet>
      <dgm:spPr/>
      <dgm:t>
        <a:bodyPr/>
        <a:lstStyle/>
        <a:p>
          <a:endParaRPr lang="zh-TW" altLang="en-US"/>
        </a:p>
      </dgm:t>
    </dgm:pt>
    <dgm:pt modelId="{306DF8D9-5A94-4B57-A752-96436C44C650}" type="pres">
      <dgm:prSet presAssocID="{3A8CB4D4-2E53-41B8-9FA9-AC4BCE57A68C}" presName="parentText" presStyleLbl="node1" presStyleIdx="1" presStyleCnt="2">
        <dgm:presLayoutVars>
          <dgm:chMax val="0"/>
          <dgm:bulletEnabled val="1"/>
        </dgm:presLayoutVars>
      </dgm:prSet>
      <dgm:spPr/>
      <dgm:t>
        <a:bodyPr/>
        <a:lstStyle/>
        <a:p>
          <a:endParaRPr lang="zh-TW" altLang="en-US"/>
        </a:p>
      </dgm:t>
    </dgm:pt>
    <dgm:pt modelId="{E556CDCF-7421-4E77-982E-94DD376B49E5}" type="pres">
      <dgm:prSet presAssocID="{3A8CB4D4-2E53-41B8-9FA9-AC4BCE57A68C}" presName="childText" presStyleLbl="revTx" presStyleIdx="1" presStyleCnt="2">
        <dgm:presLayoutVars>
          <dgm:bulletEnabled val="1"/>
        </dgm:presLayoutVars>
      </dgm:prSet>
      <dgm:spPr/>
      <dgm:t>
        <a:bodyPr/>
        <a:lstStyle/>
        <a:p>
          <a:endParaRPr lang="zh-TW" altLang="en-US"/>
        </a:p>
      </dgm:t>
    </dgm:pt>
  </dgm:ptLst>
  <dgm:cxnLst>
    <dgm:cxn modelId="{343ABEC9-A6DE-46F5-B9D5-8FDD33CA894F}" type="presOf" srcId="{3A8CB4D4-2E53-41B8-9FA9-AC4BCE57A68C}" destId="{306DF8D9-5A94-4B57-A752-96436C44C650}" srcOrd="0" destOrd="0" presId="urn:microsoft.com/office/officeart/2005/8/layout/vList2"/>
    <dgm:cxn modelId="{631818D6-E641-4A14-A4FF-13ADDB2CCEC8}" srcId="{AB51B68C-C278-4961-9E9B-F930C62528F4}" destId="{1474CB59-D37A-4F41-B822-3FBDF734BDFD}" srcOrd="0" destOrd="0" parTransId="{2DBA0A27-897E-45D7-8954-79500A9AEAF1}" sibTransId="{139D53DB-050C-40C6-84F2-BF2AE0EB7603}"/>
    <dgm:cxn modelId="{05C3ED4C-2802-40C8-8DE5-4DB1ADD6A976}" type="presOf" srcId="{AB51B68C-C278-4961-9E9B-F930C62528F4}" destId="{FC712565-E842-4462-A8A7-2E0C71C4F0D1}" srcOrd="0" destOrd="0" presId="urn:microsoft.com/office/officeart/2005/8/layout/vList2"/>
    <dgm:cxn modelId="{BAB233D7-9744-4ACC-87F1-DB3D913CF296}" type="presOf" srcId="{A517E878-E02E-486F-A7DD-9847057127C3}" destId="{04315920-A105-474E-8432-E5BEA4066CB9}" srcOrd="0" destOrd="0" presId="urn:microsoft.com/office/officeart/2005/8/layout/vList2"/>
    <dgm:cxn modelId="{DF40088C-FD23-4C10-AD5B-442899DF9EB5}" type="presOf" srcId="{8141577A-1156-4C05-B7C0-32EADDDBB784}" destId="{E556CDCF-7421-4E77-982E-94DD376B49E5}" srcOrd="0" destOrd="0" presId="urn:microsoft.com/office/officeart/2005/8/layout/vList2"/>
    <dgm:cxn modelId="{16D47073-FC8C-4A88-B5EC-A072DDD7F600}" srcId="{A517E878-E02E-486F-A7DD-9847057127C3}" destId="{AB51B68C-C278-4961-9E9B-F930C62528F4}" srcOrd="0" destOrd="0" parTransId="{3A8E50B1-D121-4BDE-9E17-4C076D114B21}" sibTransId="{317D9496-C07C-469C-996F-DCA39AE9E902}"/>
    <dgm:cxn modelId="{F4025084-901E-44BE-BBCD-3F05F6C7C5F6}" srcId="{3A8CB4D4-2E53-41B8-9FA9-AC4BCE57A68C}" destId="{8141577A-1156-4C05-B7C0-32EADDDBB784}" srcOrd="0" destOrd="0" parTransId="{46F1A21F-3754-4297-85E5-71A08576AC04}" sibTransId="{6D460EBB-AB2D-40C7-90F9-8687AE4EB59B}"/>
    <dgm:cxn modelId="{7CB5EFBD-D5ED-4305-B5FC-02DA0741B9E6}" srcId="{A517E878-E02E-486F-A7DD-9847057127C3}" destId="{3A8CB4D4-2E53-41B8-9FA9-AC4BCE57A68C}" srcOrd="1" destOrd="0" parTransId="{755956F3-E8D6-4A5F-B416-50B6B34A79E0}" sibTransId="{2E41AB67-CD0C-4754-8D72-6867FB4A77C3}"/>
    <dgm:cxn modelId="{6418958E-EF97-4652-907E-C983B84DE6CC}" type="presOf" srcId="{1474CB59-D37A-4F41-B822-3FBDF734BDFD}" destId="{8831A8AF-2727-4797-89B1-BDEC634C63FB}" srcOrd="0" destOrd="0" presId="urn:microsoft.com/office/officeart/2005/8/layout/vList2"/>
    <dgm:cxn modelId="{7D6B6E81-9BBB-43EF-B258-05209F10100B}" type="presParOf" srcId="{04315920-A105-474E-8432-E5BEA4066CB9}" destId="{FC712565-E842-4462-A8A7-2E0C71C4F0D1}" srcOrd="0" destOrd="0" presId="urn:microsoft.com/office/officeart/2005/8/layout/vList2"/>
    <dgm:cxn modelId="{8CD13A7B-7F9E-48CD-AFA1-DD852C585EE2}" type="presParOf" srcId="{04315920-A105-474E-8432-E5BEA4066CB9}" destId="{8831A8AF-2727-4797-89B1-BDEC634C63FB}" srcOrd="1" destOrd="0" presId="urn:microsoft.com/office/officeart/2005/8/layout/vList2"/>
    <dgm:cxn modelId="{A584AED4-9FE7-4EF9-9ABA-1FC57B3FA0A0}" type="presParOf" srcId="{04315920-A105-474E-8432-E5BEA4066CB9}" destId="{306DF8D9-5A94-4B57-A752-96436C44C650}" srcOrd="2" destOrd="0" presId="urn:microsoft.com/office/officeart/2005/8/layout/vList2"/>
    <dgm:cxn modelId="{625DCAC8-2018-4B39-BC59-DA5FF8680686}" type="presParOf" srcId="{04315920-A105-474E-8432-E5BEA4066CB9}" destId="{E556CDCF-7421-4E77-982E-94DD376B49E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37AA842-91A8-4247-B068-21E9EADAAB28}" type="doc">
      <dgm:prSet loTypeId="urn:microsoft.com/office/officeart/2005/8/layout/cycle3" loCatId="cycle" qsTypeId="urn:microsoft.com/office/officeart/2005/8/quickstyle/3d1" qsCatId="3D" csTypeId="urn:microsoft.com/office/officeart/2005/8/colors/colorful5" csCatId="colorful" phldr="1"/>
      <dgm:spPr/>
      <dgm:t>
        <a:bodyPr/>
        <a:lstStyle/>
        <a:p>
          <a:endParaRPr lang="zh-TW" altLang="en-US"/>
        </a:p>
      </dgm:t>
    </dgm:pt>
    <dgm:pt modelId="{E90285ED-C9BA-4E43-8F94-220ED5191CBE}">
      <dgm:prSet phldrT="[文字]"/>
      <dgm:spPr/>
      <dgm:t>
        <a:bodyPr/>
        <a:lstStyle/>
        <a:p>
          <a:r>
            <a:rPr lang="en-US" altLang="zh-TW" b="0" dirty="0" smtClean="0"/>
            <a:t>1.</a:t>
          </a:r>
          <a:r>
            <a:rPr lang="zh-TW" altLang="en-US" b="0" dirty="0" smtClean="0"/>
            <a:t>敲</a:t>
          </a:r>
          <a:endParaRPr lang="zh-TW" altLang="en-US" b="0" dirty="0"/>
        </a:p>
      </dgm:t>
    </dgm:pt>
    <dgm:pt modelId="{B8226E54-97DE-434E-A3ED-190AEC99E998}" type="parTrans" cxnId="{48423412-73CB-4938-BD6E-575D3A6F75AF}">
      <dgm:prSet/>
      <dgm:spPr/>
      <dgm:t>
        <a:bodyPr/>
        <a:lstStyle/>
        <a:p>
          <a:endParaRPr lang="zh-TW" altLang="en-US"/>
        </a:p>
      </dgm:t>
    </dgm:pt>
    <dgm:pt modelId="{9FBBDA2F-9336-4504-86D0-CEB879061028}" type="sibTrans" cxnId="{48423412-73CB-4938-BD6E-575D3A6F75AF}">
      <dgm:prSet/>
      <dgm:spPr/>
      <dgm:t>
        <a:bodyPr/>
        <a:lstStyle/>
        <a:p>
          <a:endParaRPr lang="zh-TW" altLang="en-US"/>
        </a:p>
      </dgm:t>
    </dgm:pt>
    <dgm:pt modelId="{B6EF8DBB-0534-490B-9337-8F896E03D26D}">
      <dgm:prSet phldrT="[文字]"/>
      <dgm:spPr/>
      <dgm:t>
        <a:bodyPr/>
        <a:lstStyle/>
        <a:p>
          <a:r>
            <a:rPr lang="en-US" altLang="zh-TW" dirty="0" smtClean="0"/>
            <a:t>2.</a:t>
          </a:r>
          <a:r>
            <a:rPr lang="zh-TW" altLang="en-US" dirty="0" smtClean="0"/>
            <a:t>散</a:t>
          </a:r>
          <a:endParaRPr lang="zh-TW" altLang="en-US" dirty="0"/>
        </a:p>
      </dgm:t>
    </dgm:pt>
    <dgm:pt modelId="{60E8C90D-B6B2-4732-B62B-3CC18F5B1AE2}" type="parTrans" cxnId="{73B845B9-EC8E-4D7F-9E92-2AD4E565A132}">
      <dgm:prSet/>
      <dgm:spPr/>
      <dgm:t>
        <a:bodyPr/>
        <a:lstStyle/>
        <a:p>
          <a:endParaRPr lang="zh-TW" altLang="en-US"/>
        </a:p>
      </dgm:t>
    </dgm:pt>
    <dgm:pt modelId="{613CCF43-810F-4B55-BB4B-F4C7D8957AF8}" type="sibTrans" cxnId="{73B845B9-EC8E-4D7F-9E92-2AD4E565A132}">
      <dgm:prSet/>
      <dgm:spPr/>
      <dgm:t>
        <a:bodyPr/>
        <a:lstStyle/>
        <a:p>
          <a:endParaRPr lang="zh-TW" altLang="en-US"/>
        </a:p>
      </dgm:t>
    </dgm:pt>
    <dgm:pt modelId="{BBE26A41-D747-4707-85E4-0B302320F601}">
      <dgm:prSet phldrT="[文字]" custT="1"/>
      <dgm:spPr/>
      <dgm:t>
        <a:bodyPr/>
        <a:lstStyle/>
        <a:p>
          <a:r>
            <a:rPr lang="en-US" altLang="zh-TW" sz="6000" b="1" dirty="0" smtClean="0">
              <a:solidFill>
                <a:srgbClr val="FF0000"/>
              </a:solidFill>
            </a:rPr>
            <a:t>3.</a:t>
          </a:r>
          <a:r>
            <a:rPr lang="zh-TW" altLang="en-US" sz="6000" b="1" dirty="0" smtClean="0">
              <a:solidFill>
                <a:srgbClr val="FF0000"/>
              </a:solidFill>
            </a:rPr>
            <a:t>吸</a:t>
          </a:r>
          <a:endParaRPr lang="zh-TW" altLang="en-US" sz="6000" b="1" dirty="0">
            <a:solidFill>
              <a:srgbClr val="FF0000"/>
            </a:solidFill>
          </a:endParaRPr>
        </a:p>
      </dgm:t>
    </dgm:pt>
    <dgm:pt modelId="{A6417AA4-40F4-48CF-A3C8-70D0C553DAD3}" type="parTrans" cxnId="{B41C55A5-6938-4499-93E9-788EEE7F71AA}">
      <dgm:prSet/>
      <dgm:spPr/>
      <dgm:t>
        <a:bodyPr/>
        <a:lstStyle/>
        <a:p>
          <a:endParaRPr lang="zh-TW" altLang="en-US"/>
        </a:p>
      </dgm:t>
    </dgm:pt>
    <dgm:pt modelId="{AB88E026-72C1-4BDA-82EA-231FEA0A61AF}" type="sibTrans" cxnId="{B41C55A5-6938-4499-93E9-788EEE7F71AA}">
      <dgm:prSet/>
      <dgm:spPr/>
      <dgm:t>
        <a:bodyPr/>
        <a:lstStyle/>
        <a:p>
          <a:endParaRPr lang="zh-TW" altLang="en-US"/>
        </a:p>
      </dgm:t>
    </dgm:pt>
    <dgm:pt modelId="{2065A9BA-3FF2-44FD-8FAF-6FFE807DB71B}">
      <dgm:prSet phldrT="[文字]"/>
      <dgm:spPr/>
      <dgm:t>
        <a:bodyPr/>
        <a:lstStyle/>
        <a:p>
          <a:r>
            <a:rPr lang="en-US" altLang="zh-TW" dirty="0" smtClean="0"/>
            <a:t>4.</a:t>
          </a:r>
          <a:r>
            <a:rPr lang="zh-TW" altLang="en-US" dirty="0" smtClean="0"/>
            <a:t>凝</a:t>
          </a:r>
          <a:endParaRPr lang="zh-TW" altLang="en-US" dirty="0"/>
        </a:p>
      </dgm:t>
    </dgm:pt>
    <dgm:pt modelId="{4E7E6991-4B48-47EF-806B-00AD31CC16A8}" type="parTrans" cxnId="{67D3AA71-8D7D-4BBE-AC18-50077E8B9C9A}">
      <dgm:prSet/>
      <dgm:spPr/>
      <dgm:t>
        <a:bodyPr/>
        <a:lstStyle/>
        <a:p>
          <a:endParaRPr lang="zh-TW" altLang="en-US"/>
        </a:p>
      </dgm:t>
    </dgm:pt>
    <dgm:pt modelId="{E6A71C1A-3939-432C-974C-2EA65B553F96}" type="sibTrans" cxnId="{67D3AA71-8D7D-4BBE-AC18-50077E8B9C9A}">
      <dgm:prSet/>
      <dgm:spPr/>
      <dgm:t>
        <a:bodyPr/>
        <a:lstStyle/>
        <a:p>
          <a:endParaRPr lang="zh-TW" altLang="en-US"/>
        </a:p>
      </dgm:t>
    </dgm:pt>
    <dgm:pt modelId="{A76872AB-2A09-495E-A30C-7A54C281DD88}">
      <dgm:prSet phldrT="[文字]"/>
      <dgm:spPr/>
      <dgm:t>
        <a:bodyPr/>
        <a:lstStyle/>
        <a:p>
          <a:r>
            <a:rPr lang="en-US" altLang="zh-TW" dirty="0" smtClean="0"/>
            <a:t>5.</a:t>
          </a:r>
          <a:r>
            <a:rPr lang="zh-TW" altLang="en-US" dirty="0" smtClean="0"/>
            <a:t>鬆</a:t>
          </a:r>
          <a:endParaRPr lang="zh-TW" altLang="en-US" dirty="0"/>
        </a:p>
      </dgm:t>
    </dgm:pt>
    <dgm:pt modelId="{27737987-30E3-48FC-98C7-F00CFCEF0E8A}" type="parTrans" cxnId="{71F92834-8A11-4974-9B09-4278F9EAAB52}">
      <dgm:prSet/>
      <dgm:spPr/>
      <dgm:t>
        <a:bodyPr/>
        <a:lstStyle/>
        <a:p>
          <a:endParaRPr lang="zh-TW" altLang="en-US"/>
        </a:p>
      </dgm:t>
    </dgm:pt>
    <dgm:pt modelId="{F064F2B3-2F61-4AB0-BB77-31CB3656BA0C}" type="sibTrans" cxnId="{71F92834-8A11-4974-9B09-4278F9EAAB52}">
      <dgm:prSet/>
      <dgm:spPr/>
      <dgm:t>
        <a:bodyPr/>
        <a:lstStyle/>
        <a:p>
          <a:endParaRPr lang="zh-TW" altLang="en-US"/>
        </a:p>
      </dgm:t>
    </dgm:pt>
    <dgm:pt modelId="{E2E30F3A-9418-4359-8095-644C0A85CF74}" type="pres">
      <dgm:prSet presAssocID="{C37AA842-91A8-4247-B068-21E9EADAAB28}" presName="Name0" presStyleCnt="0">
        <dgm:presLayoutVars>
          <dgm:dir/>
          <dgm:resizeHandles val="exact"/>
        </dgm:presLayoutVars>
      </dgm:prSet>
      <dgm:spPr/>
      <dgm:t>
        <a:bodyPr/>
        <a:lstStyle/>
        <a:p>
          <a:endParaRPr lang="zh-TW" altLang="en-US"/>
        </a:p>
      </dgm:t>
    </dgm:pt>
    <dgm:pt modelId="{F92C2CFF-8C0B-4F00-8B31-EE217672CBA1}" type="pres">
      <dgm:prSet presAssocID="{C37AA842-91A8-4247-B068-21E9EADAAB28}" presName="cycle" presStyleCnt="0"/>
      <dgm:spPr/>
      <dgm:t>
        <a:bodyPr/>
        <a:lstStyle/>
        <a:p>
          <a:endParaRPr lang="zh-TW" altLang="en-US"/>
        </a:p>
      </dgm:t>
    </dgm:pt>
    <dgm:pt modelId="{AABBCA00-5785-4010-9CA2-F7B70231B19A}" type="pres">
      <dgm:prSet presAssocID="{E90285ED-C9BA-4E43-8F94-220ED5191CBE}" presName="nodeFirstNode" presStyleLbl="node1" presStyleIdx="0" presStyleCnt="5">
        <dgm:presLayoutVars>
          <dgm:bulletEnabled val="1"/>
        </dgm:presLayoutVars>
      </dgm:prSet>
      <dgm:spPr/>
      <dgm:t>
        <a:bodyPr/>
        <a:lstStyle/>
        <a:p>
          <a:endParaRPr lang="zh-TW" altLang="en-US"/>
        </a:p>
      </dgm:t>
    </dgm:pt>
    <dgm:pt modelId="{BDC04788-E9DC-4636-ADF0-3790BE1F0289}" type="pres">
      <dgm:prSet presAssocID="{9FBBDA2F-9336-4504-86D0-CEB879061028}" presName="sibTransFirstNode" presStyleLbl="bgShp" presStyleIdx="0" presStyleCnt="1"/>
      <dgm:spPr/>
      <dgm:t>
        <a:bodyPr/>
        <a:lstStyle/>
        <a:p>
          <a:endParaRPr lang="zh-TW" altLang="en-US"/>
        </a:p>
      </dgm:t>
    </dgm:pt>
    <dgm:pt modelId="{2D9B70A5-3510-40AC-B498-452939C44174}" type="pres">
      <dgm:prSet presAssocID="{B6EF8DBB-0534-490B-9337-8F896E03D26D}" presName="nodeFollowingNodes" presStyleLbl="node1" presStyleIdx="1" presStyleCnt="5">
        <dgm:presLayoutVars>
          <dgm:bulletEnabled val="1"/>
        </dgm:presLayoutVars>
      </dgm:prSet>
      <dgm:spPr/>
      <dgm:t>
        <a:bodyPr/>
        <a:lstStyle/>
        <a:p>
          <a:endParaRPr lang="zh-TW" altLang="en-US"/>
        </a:p>
      </dgm:t>
    </dgm:pt>
    <dgm:pt modelId="{83EB669B-379A-4C2D-A5D2-35C4EB1936D5}" type="pres">
      <dgm:prSet presAssocID="{BBE26A41-D747-4707-85E4-0B302320F601}" presName="nodeFollowingNodes" presStyleLbl="node1" presStyleIdx="2" presStyleCnt="5">
        <dgm:presLayoutVars>
          <dgm:bulletEnabled val="1"/>
        </dgm:presLayoutVars>
      </dgm:prSet>
      <dgm:spPr/>
      <dgm:t>
        <a:bodyPr/>
        <a:lstStyle/>
        <a:p>
          <a:endParaRPr lang="zh-TW" altLang="en-US"/>
        </a:p>
      </dgm:t>
    </dgm:pt>
    <dgm:pt modelId="{F7116F29-C9F6-4128-A5AC-06D819BEE1CC}" type="pres">
      <dgm:prSet presAssocID="{2065A9BA-3FF2-44FD-8FAF-6FFE807DB71B}" presName="nodeFollowingNodes" presStyleLbl="node1" presStyleIdx="3" presStyleCnt="5">
        <dgm:presLayoutVars>
          <dgm:bulletEnabled val="1"/>
        </dgm:presLayoutVars>
      </dgm:prSet>
      <dgm:spPr/>
      <dgm:t>
        <a:bodyPr/>
        <a:lstStyle/>
        <a:p>
          <a:endParaRPr lang="zh-TW" altLang="en-US"/>
        </a:p>
      </dgm:t>
    </dgm:pt>
    <dgm:pt modelId="{D32738CD-EB4E-4D00-AB83-EFCBB3AE55F2}" type="pres">
      <dgm:prSet presAssocID="{A76872AB-2A09-495E-A30C-7A54C281DD88}" presName="nodeFollowingNodes" presStyleLbl="node1" presStyleIdx="4" presStyleCnt="5">
        <dgm:presLayoutVars>
          <dgm:bulletEnabled val="1"/>
        </dgm:presLayoutVars>
      </dgm:prSet>
      <dgm:spPr/>
      <dgm:t>
        <a:bodyPr/>
        <a:lstStyle/>
        <a:p>
          <a:endParaRPr lang="zh-TW" altLang="en-US"/>
        </a:p>
      </dgm:t>
    </dgm:pt>
  </dgm:ptLst>
  <dgm:cxnLst>
    <dgm:cxn modelId="{48423412-73CB-4938-BD6E-575D3A6F75AF}" srcId="{C37AA842-91A8-4247-B068-21E9EADAAB28}" destId="{E90285ED-C9BA-4E43-8F94-220ED5191CBE}" srcOrd="0" destOrd="0" parTransId="{B8226E54-97DE-434E-A3ED-190AEC99E998}" sibTransId="{9FBBDA2F-9336-4504-86D0-CEB879061028}"/>
    <dgm:cxn modelId="{64B0912E-6A1D-4B0C-99C1-97A3D8E72D8D}" type="presOf" srcId="{B6EF8DBB-0534-490B-9337-8F896E03D26D}" destId="{2D9B70A5-3510-40AC-B498-452939C44174}" srcOrd="0" destOrd="0" presId="urn:microsoft.com/office/officeart/2005/8/layout/cycle3"/>
    <dgm:cxn modelId="{B41C55A5-6938-4499-93E9-788EEE7F71AA}" srcId="{C37AA842-91A8-4247-B068-21E9EADAAB28}" destId="{BBE26A41-D747-4707-85E4-0B302320F601}" srcOrd="2" destOrd="0" parTransId="{A6417AA4-40F4-48CF-A3C8-70D0C553DAD3}" sibTransId="{AB88E026-72C1-4BDA-82EA-231FEA0A61AF}"/>
    <dgm:cxn modelId="{73B845B9-EC8E-4D7F-9E92-2AD4E565A132}" srcId="{C37AA842-91A8-4247-B068-21E9EADAAB28}" destId="{B6EF8DBB-0534-490B-9337-8F896E03D26D}" srcOrd="1" destOrd="0" parTransId="{60E8C90D-B6B2-4732-B62B-3CC18F5B1AE2}" sibTransId="{613CCF43-810F-4B55-BB4B-F4C7D8957AF8}"/>
    <dgm:cxn modelId="{5A70D4B9-4A11-4AA9-8FCE-C50577CC4BEE}" type="presOf" srcId="{C37AA842-91A8-4247-B068-21E9EADAAB28}" destId="{E2E30F3A-9418-4359-8095-644C0A85CF74}" srcOrd="0" destOrd="0" presId="urn:microsoft.com/office/officeart/2005/8/layout/cycle3"/>
    <dgm:cxn modelId="{71F92834-8A11-4974-9B09-4278F9EAAB52}" srcId="{C37AA842-91A8-4247-B068-21E9EADAAB28}" destId="{A76872AB-2A09-495E-A30C-7A54C281DD88}" srcOrd="4" destOrd="0" parTransId="{27737987-30E3-48FC-98C7-F00CFCEF0E8A}" sibTransId="{F064F2B3-2F61-4AB0-BB77-31CB3656BA0C}"/>
    <dgm:cxn modelId="{67D3AA71-8D7D-4BBE-AC18-50077E8B9C9A}" srcId="{C37AA842-91A8-4247-B068-21E9EADAAB28}" destId="{2065A9BA-3FF2-44FD-8FAF-6FFE807DB71B}" srcOrd="3" destOrd="0" parTransId="{4E7E6991-4B48-47EF-806B-00AD31CC16A8}" sibTransId="{E6A71C1A-3939-432C-974C-2EA65B553F96}"/>
    <dgm:cxn modelId="{7663F2F9-3C74-4585-A828-0E3903BFA280}" type="presOf" srcId="{E90285ED-C9BA-4E43-8F94-220ED5191CBE}" destId="{AABBCA00-5785-4010-9CA2-F7B70231B19A}" srcOrd="0" destOrd="0" presId="urn:microsoft.com/office/officeart/2005/8/layout/cycle3"/>
    <dgm:cxn modelId="{F3E34FAD-4463-4A50-88EA-62767AB37605}" type="presOf" srcId="{2065A9BA-3FF2-44FD-8FAF-6FFE807DB71B}" destId="{F7116F29-C9F6-4128-A5AC-06D819BEE1CC}" srcOrd="0" destOrd="0" presId="urn:microsoft.com/office/officeart/2005/8/layout/cycle3"/>
    <dgm:cxn modelId="{140ED0A5-4BFF-4F03-9C18-B66F49C756E1}" type="presOf" srcId="{BBE26A41-D747-4707-85E4-0B302320F601}" destId="{83EB669B-379A-4C2D-A5D2-35C4EB1936D5}" srcOrd="0" destOrd="0" presId="urn:microsoft.com/office/officeart/2005/8/layout/cycle3"/>
    <dgm:cxn modelId="{18D85C1A-270D-458B-ADEE-041A1F38BCF6}" type="presOf" srcId="{9FBBDA2F-9336-4504-86D0-CEB879061028}" destId="{BDC04788-E9DC-4636-ADF0-3790BE1F0289}" srcOrd="0" destOrd="0" presId="urn:microsoft.com/office/officeart/2005/8/layout/cycle3"/>
    <dgm:cxn modelId="{C90E4EBF-55CB-4FBC-A0A8-364E84AB74E0}" type="presOf" srcId="{A76872AB-2A09-495E-A30C-7A54C281DD88}" destId="{D32738CD-EB4E-4D00-AB83-EFCBB3AE55F2}" srcOrd="0" destOrd="0" presId="urn:microsoft.com/office/officeart/2005/8/layout/cycle3"/>
    <dgm:cxn modelId="{6A0061D9-D20F-4EDB-B0BB-C151F2A445D0}" type="presParOf" srcId="{E2E30F3A-9418-4359-8095-644C0A85CF74}" destId="{F92C2CFF-8C0B-4F00-8B31-EE217672CBA1}" srcOrd="0" destOrd="0" presId="urn:microsoft.com/office/officeart/2005/8/layout/cycle3"/>
    <dgm:cxn modelId="{3BC675A3-E428-4FB6-943D-1685EB4BBC99}" type="presParOf" srcId="{F92C2CFF-8C0B-4F00-8B31-EE217672CBA1}" destId="{AABBCA00-5785-4010-9CA2-F7B70231B19A}" srcOrd="0" destOrd="0" presId="urn:microsoft.com/office/officeart/2005/8/layout/cycle3"/>
    <dgm:cxn modelId="{C55DEE1F-4AAE-49F5-8E14-39A6844BB2EE}" type="presParOf" srcId="{F92C2CFF-8C0B-4F00-8B31-EE217672CBA1}" destId="{BDC04788-E9DC-4636-ADF0-3790BE1F0289}" srcOrd="1" destOrd="0" presId="urn:microsoft.com/office/officeart/2005/8/layout/cycle3"/>
    <dgm:cxn modelId="{3F354FF6-EBDC-4CC8-9C29-0FB5CB119788}" type="presParOf" srcId="{F92C2CFF-8C0B-4F00-8B31-EE217672CBA1}" destId="{2D9B70A5-3510-40AC-B498-452939C44174}" srcOrd="2" destOrd="0" presId="urn:microsoft.com/office/officeart/2005/8/layout/cycle3"/>
    <dgm:cxn modelId="{36F6806A-3CE3-49ED-B17F-7823E568D3E1}" type="presParOf" srcId="{F92C2CFF-8C0B-4F00-8B31-EE217672CBA1}" destId="{83EB669B-379A-4C2D-A5D2-35C4EB1936D5}" srcOrd="3" destOrd="0" presId="urn:microsoft.com/office/officeart/2005/8/layout/cycle3"/>
    <dgm:cxn modelId="{29729290-09C7-4DD3-A88A-AD9725036426}" type="presParOf" srcId="{F92C2CFF-8C0B-4F00-8B31-EE217672CBA1}" destId="{F7116F29-C9F6-4128-A5AC-06D819BEE1CC}" srcOrd="4" destOrd="0" presId="urn:microsoft.com/office/officeart/2005/8/layout/cycle3"/>
    <dgm:cxn modelId="{0625320F-B9BB-4199-A132-A3F64276E1C0}" type="presParOf" srcId="{F92C2CFF-8C0B-4F00-8B31-EE217672CBA1}" destId="{D32738CD-EB4E-4D00-AB83-EFCBB3AE55F2}"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37AA842-91A8-4247-B068-21E9EADAAB28}" type="doc">
      <dgm:prSet loTypeId="urn:microsoft.com/office/officeart/2005/8/layout/cycle3" loCatId="cycle" qsTypeId="urn:microsoft.com/office/officeart/2005/8/quickstyle/3d1" qsCatId="3D" csTypeId="urn:microsoft.com/office/officeart/2005/8/colors/colorful5" csCatId="colorful" phldr="1"/>
      <dgm:spPr/>
      <dgm:t>
        <a:bodyPr/>
        <a:lstStyle/>
        <a:p>
          <a:endParaRPr lang="zh-TW" altLang="en-US"/>
        </a:p>
      </dgm:t>
    </dgm:pt>
    <dgm:pt modelId="{E90285ED-C9BA-4E43-8F94-220ED5191CBE}">
      <dgm:prSet phldrT="[文字]"/>
      <dgm:spPr/>
      <dgm:t>
        <a:bodyPr/>
        <a:lstStyle/>
        <a:p>
          <a:r>
            <a:rPr lang="en-US" altLang="zh-TW" b="1" dirty="0" smtClean="0"/>
            <a:t>1.</a:t>
          </a:r>
          <a:r>
            <a:rPr lang="zh-TW" altLang="en-US" b="1" dirty="0" smtClean="0"/>
            <a:t>敲</a:t>
          </a:r>
          <a:endParaRPr lang="zh-TW" altLang="en-US" b="1" dirty="0"/>
        </a:p>
      </dgm:t>
    </dgm:pt>
    <dgm:pt modelId="{B8226E54-97DE-434E-A3ED-190AEC99E998}" type="parTrans" cxnId="{48423412-73CB-4938-BD6E-575D3A6F75AF}">
      <dgm:prSet/>
      <dgm:spPr/>
      <dgm:t>
        <a:bodyPr/>
        <a:lstStyle/>
        <a:p>
          <a:endParaRPr lang="zh-TW" altLang="en-US"/>
        </a:p>
      </dgm:t>
    </dgm:pt>
    <dgm:pt modelId="{9FBBDA2F-9336-4504-86D0-CEB879061028}" type="sibTrans" cxnId="{48423412-73CB-4938-BD6E-575D3A6F75AF}">
      <dgm:prSet/>
      <dgm:spPr/>
      <dgm:t>
        <a:bodyPr/>
        <a:lstStyle/>
        <a:p>
          <a:endParaRPr lang="zh-TW" altLang="en-US"/>
        </a:p>
      </dgm:t>
    </dgm:pt>
    <dgm:pt modelId="{B6EF8DBB-0534-490B-9337-8F896E03D26D}">
      <dgm:prSet phldrT="[文字]"/>
      <dgm:spPr/>
      <dgm:t>
        <a:bodyPr/>
        <a:lstStyle/>
        <a:p>
          <a:r>
            <a:rPr lang="en-US" altLang="zh-TW" dirty="0" smtClean="0"/>
            <a:t>2.</a:t>
          </a:r>
          <a:r>
            <a:rPr lang="zh-TW" altLang="en-US" dirty="0" smtClean="0"/>
            <a:t>散</a:t>
          </a:r>
          <a:endParaRPr lang="zh-TW" altLang="en-US" dirty="0"/>
        </a:p>
      </dgm:t>
    </dgm:pt>
    <dgm:pt modelId="{60E8C90D-B6B2-4732-B62B-3CC18F5B1AE2}" type="parTrans" cxnId="{73B845B9-EC8E-4D7F-9E92-2AD4E565A132}">
      <dgm:prSet/>
      <dgm:spPr/>
      <dgm:t>
        <a:bodyPr/>
        <a:lstStyle/>
        <a:p>
          <a:endParaRPr lang="zh-TW" altLang="en-US"/>
        </a:p>
      </dgm:t>
    </dgm:pt>
    <dgm:pt modelId="{613CCF43-810F-4B55-BB4B-F4C7D8957AF8}" type="sibTrans" cxnId="{73B845B9-EC8E-4D7F-9E92-2AD4E565A132}">
      <dgm:prSet/>
      <dgm:spPr/>
      <dgm:t>
        <a:bodyPr/>
        <a:lstStyle/>
        <a:p>
          <a:endParaRPr lang="zh-TW" altLang="en-US"/>
        </a:p>
      </dgm:t>
    </dgm:pt>
    <dgm:pt modelId="{BBE26A41-D747-4707-85E4-0B302320F601}">
      <dgm:prSet phldrT="[文字]"/>
      <dgm:spPr/>
      <dgm:t>
        <a:bodyPr/>
        <a:lstStyle/>
        <a:p>
          <a:r>
            <a:rPr lang="en-US" altLang="zh-TW" dirty="0" smtClean="0"/>
            <a:t>3.</a:t>
          </a:r>
          <a:r>
            <a:rPr lang="zh-TW" altLang="en-US" dirty="0" smtClean="0"/>
            <a:t>吸</a:t>
          </a:r>
          <a:endParaRPr lang="zh-TW" altLang="en-US" dirty="0"/>
        </a:p>
      </dgm:t>
    </dgm:pt>
    <dgm:pt modelId="{A6417AA4-40F4-48CF-A3C8-70D0C553DAD3}" type="parTrans" cxnId="{B41C55A5-6938-4499-93E9-788EEE7F71AA}">
      <dgm:prSet/>
      <dgm:spPr/>
      <dgm:t>
        <a:bodyPr/>
        <a:lstStyle/>
        <a:p>
          <a:endParaRPr lang="zh-TW" altLang="en-US"/>
        </a:p>
      </dgm:t>
    </dgm:pt>
    <dgm:pt modelId="{AB88E026-72C1-4BDA-82EA-231FEA0A61AF}" type="sibTrans" cxnId="{B41C55A5-6938-4499-93E9-788EEE7F71AA}">
      <dgm:prSet/>
      <dgm:spPr/>
      <dgm:t>
        <a:bodyPr/>
        <a:lstStyle/>
        <a:p>
          <a:endParaRPr lang="zh-TW" altLang="en-US"/>
        </a:p>
      </dgm:t>
    </dgm:pt>
    <dgm:pt modelId="{2065A9BA-3FF2-44FD-8FAF-6FFE807DB71B}">
      <dgm:prSet phldrT="[文字]" custT="1"/>
      <dgm:spPr/>
      <dgm:t>
        <a:bodyPr/>
        <a:lstStyle/>
        <a:p>
          <a:r>
            <a:rPr lang="en-US" altLang="zh-TW" sz="6000" b="1" dirty="0" smtClean="0">
              <a:solidFill>
                <a:srgbClr val="FF0000"/>
              </a:solidFill>
            </a:rPr>
            <a:t>4.</a:t>
          </a:r>
          <a:r>
            <a:rPr lang="zh-TW" altLang="en-US" sz="6000" b="1" dirty="0" smtClean="0">
              <a:solidFill>
                <a:srgbClr val="FF0000"/>
              </a:solidFill>
            </a:rPr>
            <a:t>凝</a:t>
          </a:r>
          <a:endParaRPr lang="zh-TW" altLang="en-US" sz="6000" b="1" dirty="0">
            <a:solidFill>
              <a:srgbClr val="FF0000"/>
            </a:solidFill>
          </a:endParaRPr>
        </a:p>
      </dgm:t>
    </dgm:pt>
    <dgm:pt modelId="{4E7E6991-4B48-47EF-806B-00AD31CC16A8}" type="parTrans" cxnId="{67D3AA71-8D7D-4BBE-AC18-50077E8B9C9A}">
      <dgm:prSet/>
      <dgm:spPr/>
      <dgm:t>
        <a:bodyPr/>
        <a:lstStyle/>
        <a:p>
          <a:endParaRPr lang="zh-TW" altLang="en-US"/>
        </a:p>
      </dgm:t>
    </dgm:pt>
    <dgm:pt modelId="{E6A71C1A-3939-432C-974C-2EA65B553F96}" type="sibTrans" cxnId="{67D3AA71-8D7D-4BBE-AC18-50077E8B9C9A}">
      <dgm:prSet/>
      <dgm:spPr/>
      <dgm:t>
        <a:bodyPr/>
        <a:lstStyle/>
        <a:p>
          <a:endParaRPr lang="zh-TW" altLang="en-US"/>
        </a:p>
      </dgm:t>
    </dgm:pt>
    <dgm:pt modelId="{A76872AB-2A09-495E-A30C-7A54C281DD88}">
      <dgm:prSet phldrT="[文字]"/>
      <dgm:spPr/>
      <dgm:t>
        <a:bodyPr/>
        <a:lstStyle/>
        <a:p>
          <a:r>
            <a:rPr lang="en-US" altLang="zh-TW" dirty="0" smtClean="0"/>
            <a:t>5.</a:t>
          </a:r>
          <a:r>
            <a:rPr lang="zh-TW" altLang="en-US" dirty="0" smtClean="0"/>
            <a:t>鬆</a:t>
          </a:r>
          <a:endParaRPr lang="zh-TW" altLang="en-US" dirty="0"/>
        </a:p>
      </dgm:t>
    </dgm:pt>
    <dgm:pt modelId="{27737987-30E3-48FC-98C7-F00CFCEF0E8A}" type="parTrans" cxnId="{71F92834-8A11-4974-9B09-4278F9EAAB52}">
      <dgm:prSet/>
      <dgm:spPr/>
      <dgm:t>
        <a:bodyPr/>
        <a:lstStyle/>
        <a:p>
          <a:endParaRPr lang="zh-TW" altLang="en-US"/>
        </a:p>
      </dgm:t>
    </dgm:pt>
    <dgm:pt modelId="{F064F2B3-2F61-4AB0-BB77-31CB3656BA0C}" type="sibTrans" cxnId="{71F92834-8A11-4974-9B09-4278F9EAAB52}">
      <dgm:prSet/>
      <dgm:spPr/>
      <dgm:t>
        <a:bodyPr/>
        <a:lstStyle/>
        <a:p>
          <a:endParaRPr lang="zh-TW" altLang="en-US"/>
        </a:p>
      </dgm:t>
    </dgm:pt>
    <dgm:pt modelId="{E2E30F3A-9418-4359-8095-644C0A85CF74}" type="pres">
      <dgm:prSet presAssocID="{C37AA842-91A8-4247-B068-21E9EADAAB28}" presName="Name0" presStyleCnt="0">
        <dgm:presLayoutVars>
          <dgm:dir/>
          <dgm:resizeHandles val="exact"/>
        </dgm:presLayoutVars>
      </dgm:prSet>
      <dgm:spPr/>
      <dgm:t>
        <a:bodyPr/>
        <a:lstStyle/>
        <a:p>
          <a:endParaRPr lang="zh-TW" altLang="en-US"/>
        </a:p>
      </dgm:t>
    </dgm:pt>
    <dgm:pt modelId="{F92C2CFF-8C0B-4F00-8B31-EE217672CBA1}" type="pres">
      <dgm:prSet presAssocID="{C37AA842-91A8-4247-B068-21E9EADAAB28}" presName="cycle" presStyleCnt="0"/>
      <dgm:spPr/>
      <dgm:t>
        <a:bodyPr/>
        <a:lstStyle/>
        <a:p>
          <a:endParaRPr lang="zh-TW" altLang="en-US"/>
        </a:p>
      </dgm:t>
    </dgm:pt>
    <dgm:pt modelId="{AABBCA00-5785-4010-9CA2-F7B70231B19A}" type="pres">
      <dgm:prSet presAssocID="{E90285ED-C9BA-4E43-8F94-220ED5191CBE}" presName="nodeFirstNode" presStyleLbl="node1" presStyleIdx="0" presStyleCnt="5">
        <dgm:presLayoutVars>
          <dgm:bulletEnabled val="1"/>
        </dgm:presLayoutVars>
      </dgm:prSet>
      <dgm:spPr/>
      <dgm:t>
        <a:bodyPr/>
        <a:lstStyle/>
        <a:p>
          <a:endParaRPr lang="zh-TW" altLang="en-US"/>
        </a:p>
      </dgm:t>
    </dgm:pt>
    <dgm:pt modelId="{BDC04788-E9DC-4636-ADF0-3790BE1F0289}" type="pres">
      <dgm:prSet presAssocID="{9FBBDA2F-9336-4504-86D0-CEB879061028}" presName="sibTransFirstNode" presStyleLbl="bgShp" presStyleIdx="0" presStyleCnt="1"/>
      <dgm:spPr/>
      <dgm:t>
        <a:bodyPr/>
        <a:lstStyle/>
        <a:p>
          <a:endParaRPr lang="zh-TW" altLang="en-US"/>
        </a:p>
      </dgm:t>
    </dgm:pt>
    <dgm:pt modelId="{2D9B70A5-3510-40AC-B498-452939C44174}" type="pres">
      <dgm:prSet presAssocID="{B6EF8DBB-0534-490B-9337-8F896E03D26D}" presName="nodeFollowingNodes" presStyleLbl="node1" presStyleIdx="1" presStyleCnt="5">
        <dgm:presLayoutVars>
          <dgm:bulletEnabled val="1"/>
        </dgm:presLayoutVars>
      </dgm:prSet>
      <dgm:spPr/>
      <dgm:t>
        <a:bodyPr/>
        <a:lstStyle/>
        <a:p>
          <a:endParaRPr lang="zh-TW" altLang="en-US"/>
        </a:p>
      </dgm:t>
    </dgm:pt>
    <dgm:pt modelId="{83EB669B-379A-4C2D-A5D2-35C4EB1936D5}" type="pres">
      <dgm:prSet presAssocID="{BBE26A41-D747-4707-85E4-0B302320F601}" presName="nodeFollowingNodes" presStyleLbl="node1" presStyleIdx="2" presStyleCnt="5">
        <dgm:presLayoutVars>
          <dgm:bulletEnabled val="1"/>
        </dgm:presLayoutVars>
      </dgm:prSet>
      <dgm:spPr/>
      <dgm:t>
        <a:bodyPr/>
        <a:lstStyle/>
        <a:p>
          <a:endParaRPr lang="zh-TW" altLang="en-US"/>
        </a:p>
      </dgm:t>
    </dgm:pt>
    <dgm:pt modelId="{F7116F29-C9F6-4128-A5AC-06D819BEE1CC}" type="pres">
      <dgm:prSet presAssocID="{2065A9BA-3FF2-44FD-8FAF-6FFE807DB71B}" presName="nodeFollowingNodes" presStyleLbl="node1" presStyleIdx="3" presStyleCnt="5">
        <dgm:presLayoutVars>
          <dgm:bulletEnabled val="1"/>
        </dgm:presLayoutVars>
      </dgm:prSet>
      <dgm:spPr/>
      <dgm:t>
        <a:bodyPr/>
        <a:lstStyle/>
        <a:p>
          <a:endParaRPr lang="zh-TW" altLang="en-US"/>
        </a:p>
      </dgm:t>
    </dgm:pt>
    <dgm:pt modelId="{D32738CD-EB4E-4D00-AB83-EFCBB3AE55F2}" type="pres">
      <dgm:prSet presAssocID="{A76872AB-2A09-495E-A30C-7A54C281DD88}" presName="nodeFollowingNodes" presStyleLbl="node1" presStyleIdx="4" presStyleCnt="5">
        <dgm:presLayoutVars>
          <dgm:bulletEnabled val="1"/>
        </dgm:presLayoutVars>
      </dgm:prSet>
      <dgm:spPr/>
      <dgm:t>
        <a:bodyPr/>
        <a:lstStyle/>
        <a:p>
          <a:endParaRPr lang="zh-TW" altLang="en-US"/>
        </a:p>
      </dgm:t>
    </dgm:pt>
  </dgm:ptLst>
  <dgm:cxnLst>
    <dgm:cxn modelId="{B41C55A5-6938-4499-93E9-788EEE7F71AA}" srcId="{C37AA842-91A8-4247-B068-21E9EADAAB28}" destId="{BBE26A41-D747-4707-85E4-0B302320F601}" srcOrd="2" destOrd="0" parTransId="{A6417AA4-40F4-48CF-A3C8-70D0C553DAD3}" sibTransId="{AB88E026-72C1-4BDA-82EA-231FEA0A61AF}"/>
    <dgm:cxn modelId="{886BC0BA-C16B-4B50-9CD1-9095735D6208}" type="presOf" srcId="{9FBBDA2F-9336-4504-86D0-CEB879061028}" destId="{BDC04788-E9DC-4636-ADF0-3790BE1F0289}" srcOrd="0" destOrd="0" presId="urn:microsoft.com/office/officeart/2005/8/layout/cycle3"/>
    <dgm:cxn modelId="{67D3AA71-8D7D-4BBE-AC18-50077E8B9C9A}" srcId="{C37AA842-91A8-4247-B068-21E9EADAAB28}" destId="{2065A9BA-3FF2-44FD-8FAF-6FFE807DB71B}" srcOrd="3" destOrd="0" parTransId="{4E7E6991-4B48-47EF-806B-00AD31CC16A8}" sibTransId="{E6A71C1A-3939-432C-974C-2EA65B553F96}"/>
    <dgm:cxn modelId="{7ED86FFE-4691-404E-8BBA-66687C09E5FE}" type="presOf" srcId="{C37AA842-91A8-4247-B068-21E9EADAAB28}" destId="{E2E30F3A-9418-4359-8095-644C0A85CF74}" srcOrd="0" destOrd="0" presId="urn:microsoft.com/office/officeart/2005/8/layout/cycle3"/>
    <dgm:cxn modelId="{07C49E7B-A43F-4BA4-9773-C8FDF13C8151}" type="presOf" srcId="{2065A9BA-3FF2-44FD-8FAF-6FFE807DB71B}" destId="{F7116F29-C9F6-4128-A5AC-06D819BEE1CC}" srcOrd="0" destOrd="0" presId="urn:microsoft.com/office/officeart/2005/8/layout/cycle3"/>
    <dgm:cxn modelId="{2AD16B22-4FAD-4A30-B167-9697D696FFB0}" type="presOf" srcId="{B6EF8DBB-0534-490B-9337-8F896E03D26D}" destId="{2D9B70A5-3510-40AC-B498-452939C44174}" srcOrd="0" destOrd="0" presId="urn:microsoft.com/office/officeart/2005/8/layout/cycle3"/>
    <dgm:cxn modelId="{71F92834-8A11-4974-9B09-4278F9EAAB52}" srcId="{C37AA842-91A8-4247-B068-21E9EADAAB28}" destId="{A76872AB-2A09-495E-A30C-7A54C281DD88}" srcOrd="4" destOrd="0" parTransId="{27737987-30E3-48FC-98C7-F00CFCEF0E8A}" sibTransId="{F064F2B3-2F61-4AB0-BB77-31CB3656BA0C}"/>
    <dgm:cxn modelId="{3B8C021F-964C-447F-B745-1EE9A086A9A0}" type="presOf" srcId="{E90285ED-C9BA-4E43-8F94-220ED5191CBE}" destId="{AABBCA00-5785-4010-9CA2-F7B70231B19A}" srcOrd="0" destOrd="0" presId="urn:microsoft.com/office/officeart/2005/8/layout/cycle3"/>
    <dgm:cxn modelId="{48423412-73CB-4938-BD6E-575D3A6F75AF}" srcId="{C37AA842-91A8-4247-B068-21E9EADAAB28}" destId="{E90285ED-C9BA-4E43-8F94-220ED5191CBE}" srcOrd="0" destOrd="0" parTransId="{B8226E54-97DE-434E-A3ED-190AEC99E998}" sibTransId="{9FBBDA2F-9336-4504-86D0-CEB879061028}"/>
    <dgm:cxn modelId="{765EF96D-7E64-45C1-9375-AD5401C90C8A}" type="presOf" srcId="{BBE26A41-D747-4707-85E4-0B302320F601}" destId="{83EB669B-379A-4C2D-A5D2-35C4EB1936D5}" srcOrd="0" destOrd="0" presId="urn:microsoft.com/office/officeart/2005/8/layout/cycle3"/>
    <dgm:cxn modelId="{73B845B9-EC8E-4D7F-9E92-2AD4E565A132}" srcId="{C37AA842-91A8-4247-B068-21E9EADAAB28}" destId="{B6EF8DBB-0534-490B-9337-8F896E03D26D}" srcOrd="1" destOrd="0" parTransId="{60E8C90D-B6B2-4732-B62B-3CC18F5B1AE2}" sibTransId="{613CCF43-810F-4B55-BB4B-F4C7D8957AF8}"/>
    <dgm:cxn modelId="{D7A0BE53-C3A3-4F08-95B1-57D51B79AEAF}" type="presOf" srcId="{A76872AB-2A09-495E-A30C-7A54C281DD88}" destId="{D32738CD-EB4E-4D00-AB83-EFCBB3AE55F2}" srcOrd="0" destOrd="0" presId="urn:microsoft.com/office/officeart/2005/8/layout/cycle3"/>
    <dgm:cxn modelId="{5DB15ADA-E121-4929-B25F-43B336C9131D}" type="presParOf" srcId="{E2E30F3A-9418-4359-8095-644C0A85CF74}" destId="{F92C2CFF-8C0B-4F00-8B31-EE217672CBA1}" srcOrd="0" destOrd="0" presId="urn:microsoft.com/office/officeart/2005/8/layout/cycle3"/>
    <dgm:cxn modelId="{2C471C3E-D564-47CF-8850-EBB492FCEE62}" type="presParOf" srcId="{F92C2CFF-8C0B-4F00-8B31-EE217672CBA1}" destId="{AABBCA00-5785-4010-9CA2-F7B70231B19A}" srcOrd="0" destOrd="0" presId="urn:microsoft.com/office/officeart/2005/8/layout/cycle3"/>
    <dgm:cxn modelId="{84531992-A898-4424-8444-43E9E716E4DF}" type="presParOf" srcId="{F92C2CFF-8C0B-4F00-8B31-EE217672CBA1}" destId="{BDC04788-E9DC-4636-ADF0-3790BE1F0289}" srcOrd="1" destOrd="0" presId="urn:microsoft.com/office/officeart/2005/8/layout/cycle3"/>
    <dgm:cxn modelId="{8015D522-FA09-471D-B482-D5E4B6495045}" type="presParOf" srcId="{F92C2CFF-8C0B-4F00-8B31-EE217672CBA1}" destId="{2D9B70A5-3510-40AC-B498-452939C44174}" srcOrd="2" destOrd="0" presId="urn:microsoft.com/office/officeart/2005/8/layout/cycle3"/>
    <dgm:cxn modelId="{439F1B56-5773-4BDF-B77D-A809A913DECB}" type="presParOf" srcId="{F92C2CFF-8C0B-4F00-8B31-EE217672CBA1}" destId="{83EB669B-379A-4C2D-A5D2-35C4EB1936D5}" srcOrd="3" destOrd="0" presId="urn:microsoft.com/office/officeart/2005/8/layout/cycle3"/>
    <dgm:cxn modelId="{84E2C811-7E40-42D6-A097-077491BF88BE}" type="presParOf" srcId="{F92C2CFF-8C0B-4F00-8B31-EE217672CBA1}" destId="{F7116F29-C9F6-4128-A5AC-06D819BEE1CC}" srcOrd="4" destOrd="0" presId="urn:microsoft.com/office/officeart/2005/8/layout/cycle3"/>
    <dgm:cxn modelId="{420404A1-3048-4D8C-BE0E-6524BDD61B46}" type="presParOf" srcId="{F92C2CFF-8C0B-4F00-8B31-EE217672CBA1}" destId="{D32738CD-EB4E-4D00-AB83-EFCBB3AE55F2}"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84B872B-5562-41C3-AC4C-D3EB00794CCB}" type="doc">
      <dgm:prSet loTypeId="urn:microsoft.com/office/officeart/2005/8/layout/cycle2" loCatId="cycle" qsTypeId="urn:microsoft.com/office/officeart/2005/8/quickstyle/simple1" qsCatId="simple" csTypeId="urn:microsoft.com/office/officeart/2005/8/colors/accent3_1" csCatId="accent3" phldr="1"/>
      <dgm:spPr/>
      <dgm:t>
        <a:bodyPr/>
        <a:lstStyle/>
        <a:p>
          <a:endParaRPr lang="zh-TW" altLang="en-US"/>
        </a:p>
      </dgm:t>
    </dgm:pt>
    <dgm:pt modelId="{1541DEEB-CB2B-45DA-AAE8-97648990159E}">
      <dgm:prSet phldrT="[文字]"/>
      <dgm:spPr/>
      <dgm:t>
        <a:bodyPr/>
        <a:lstStyle/>
        <a:p>
          <a:r>
            <a:rPr lang="zh-TW" altLang="en-US" dirty="0" smtClean="0">
              <a:ln w="9525">
                <a:solidFill>
                  <a:srgbClr val="0000FF"/>
                </a:solidFill>
                <a:round/>
                <a:headEnd/>
                <a:tailEnd/>
              </a:ln>
              <a:solidFill>
                <a:srgbClr val="0000FF"/>
              </a:solidFill>
              <a:latin typeface="新細明體"/>
              <a:ea typeface="新細明體"/>
            </a:rPr>
            <a:t>正面</a:t>
          </a:r>
          <a:endParaRPr lang="en-US" altLang="zh-TW" dirty="0" smtClean="0">
            <a:ln w="9525">
              <a:solidFill>
                <a:srgbClr val="0000FF"/>
              </a:solidFill>
              <a:round/>
              <a:headEnd/>
              <a:tailEnd/>
            </a:ln>
            <a:solidFill>
              <a:srgbClr val="0000FF"/>
            </a:solidFill>
            <a:latin typeface="新細明體"/>
            <a:ea typeface="新細明體"/>
          </a:endParaRPr>
        </a:p>
        <a:p>
          <a:r>
            <a:rPr lang="zh-TW" altLang="en-US" dirty="0" smtClean="0">
              <a:ln w="9525">
                <a:solidFill>
                  <a:srgbClr val="0000FF"/>
                </a:solidFill>
                <a:round/>
                <a:headEnd/>
                <a:tailEnd/>
              </a:ln>
              <a:solidFill>
                <a:srgbClr val="0000FF"/>
              </a:solidFill>
              <a:latin typeface="新細明體"/>
              <a:ea typeface="新細明體"/>
            </a:rPr>
            <a:t>事件</a:t>
          </a:r>
          <a:endParaRPr lang="zh-TW" altLang="en-US" dirty="0"/>
        </a:p>
      </dgm:t>
    </dgm:pt>
    <dgm:pt modelId="{45AD7AB4-CE9D-428B-9396-19C0B8D7E336}" type="parTrans" cxnId="{959D2ECF-BC7C-4F3A-8C53-5CD8074D55A4}">
      <dgm:prSet/>
      <dgm:spPr/>
      <dgm:t>
        <a:bodyPr/>
        <a:lstStyle/>
        <a:p>
          <a:endParaRPr lang="zh-TW" altLang="en-US"/>
        </a:p>
      </dgm:t>
    </dgm:pt>
    <dgm:pt modelId="{7B9E0BED-ED5B-4CBA-8F9B-605F28C0DA70}" type="sibTrans" cxnId="{959D2ECF-BC7C-4F3A-8C53-5CD8074D55A4}">
      <dgm:prSet/>
      <dgm:spPr/>
      <dgm:t>
        <a:bodyPr/>
        <a:lstStyle/>
        <a:p>
          <a:endParaRPr lang="zh-TW" altLang="en-US"/>
        </a:p>
      </dgm:t>
    </dgm:pt>
    <dgm:pt modelId="{3CF79AA9-E8CB-4058-BF2F-70EFB1132DE6}">
      <dgm:prSet phldrT="[文字]" custT="1"/>
      <dgm:spPr/>
      <dgm:t>
        <a:bodyPr/>
        <a:lstStyle/>
        <a:p>
          <a:r>
            <a:rPr lang="zh-TW" altLang="en-US" sz="2400" dirty="0" smtClean="0">
              <a:solidFill>
                <a:srgbClr val="7030A0"/>
              </a:solidFill>
            </a:rPr>
            <a:t>伏隔核</a:t>
          </a:r>
          <a:endParaRPr lang="zh-TW" altLang="en-US" sz="2400" dirty="0">
            <a:solidFill>
              <a:srgbClr val="7030A0"/>
            </a:solidFill>
          </a:endParaRPr>
        </a:p>
      </dgm:t>
    </dgm:pt>
    <dgm:pt modelId="{79A12DCC-E8D9-4869-8ECE-A10992432B94}" type="parTrans" cxnId="{98E2E4F4-4FA8-4B2E-8EF0-EC367442529D}">
      <dgm:prSet/>
      <dgm:spPr/>
      <dgm:t>
        <a:bodyPr/>
        <a:lstStyle/>
        <a:p>
          <a:endParaRPr lang="zh-TW" altLang="en-US"/>
        </a:p>
      </dgm:t>
    </dgm:pt>
    <dgm:pt modelId="{E50A657A-AB34-4E9F-8D59-555DD0E6BC19}" type="sibTrans" cxnId="{98E2E4F4-4FA8-4B2E-8EF0-EC367442529D}">
      <dgm:prSet/>
      <dgm:spPr/>
      <dgm:t>
        <a:bodyPr/>
        <a:lstStyle/>
        <a:p>
          <a:endParaRPr lang="zh-TW" altLang="en-US"/>
        </a:p>
      </dgm:t>
    </dgm:pt>
    <dgm:pt modelId="{C28990DD-DD75-4757-B7E6-0D843940A573}">
      <dgm:prSet phldrT="[文字]" custT="1"/>
      <dgm:spPr/>
      <dgm:t>
        <a:bodyPr/>
        <a:lstStyle/>
        <a:p>
          <a:r>
            <a:rPr lang="zh-TW" altLang="en-US" sz="2400" dirty="0" smtClean="0">
              <a:solidFill>
                <a:srgbClr val="C00000"/>
              </a:solidFill>
            </a:rPr>
            <a:t>多巴胺</a:t>
          </a:r>
          <a:endParaRPr lang="zh-TW" altLang="en-US" sz="2400" dirty="0">
            <a:solidFill>
              <a:srgbClr val="C00000"/>
            </a:solidFill>
          </a:endParaRPr>
        </a:p>
      </dgm:t>
    </dgm:pt>
    <dgm:pt modelId="{192A6025-CB9A-4C30-B211-805AEE9C8ACB}" type="parTrans" cxnId="{A95B272D-9953-4D8C-931D-0E893EC84083}">
      <dgm:prSet/>
      <dgm:spPr/>
      <dgm:t>
        <a:bodyPr/>
        <a:lstStyle/>
        <a:p>
          <a:endParaRPr lang="zh-TW" altLang="en-US"/>
        </a:p>
      </dgm:t>
    </dgm:pt>
    <dgm:pt modelId="{D099CAA3-4B43-4363-9B9A-FC6E8128F77F}" type="sibTrans" cxnId="{A95B272D-9953-4D8C-931D-0E893EC84083}">
      <dgm:prSet/>
      <dgm:spPr/>
      <dgm:t>
        <a:bodyPr/>
        <a:lstStyle/>
        <a:p>
          <a:endParaRPr lang="zh-TW" altLang="en-US"/>
        </a:p>
      </dgm:t>
    </dgm:pt>
    <dgm:pt modelId="{C881A8CB-9D29-4EAE-8F08-744894F2142B}">
      <dgm:prSet phldrT="[文字]" custT="1"/>
      <dgm:spPr/>
      <dgm:t>
        <a:bodyPr/>
        <a:lstStyle/>
        <a:p>
          <a:r>
            <a:rPr lang="zh-TW" altLang="en-US" sz="2000" dirty="0" smtClean="0">
              <a:solidFill>
                <a:srgbClr val="0070C0"/>
              </a:solidFill>
            </a:rPr>
            <a:t>大腦</a:t>
          </a:r>
          <a:endParaRPr lang="en-US" altLang="zh-TW" sz="2000" dirty="0" smtClean="0">
            <a:solidFill>
              <a:srgbClr val="0070C0"/>
            </a:solidFill>
          </a:endParaRPr>
        </a:p>
        <a:p>
          <a:r>
            <a:rPr lang="zh-TW" altLang="en-US" sz="2000" dirty="0" smtClean="0">
              <a:solidFill>
                <a:srgbClr val="0070C0"/>
              </a:solidFill>
            </a:rPr>
            <a:t>皮質</a:t>
          </a:r>
          <a:endParaRPr lang="zh-TW" altLang="en-US" sz="2000" dirty="0">
            <a:solidFill>
              <a:srgbClr val="0070C0"/>
            </a:solidFill>
          </a:endParaRPr>
        </a:p>
      </dgm:t>
    </dgm:pt>
    <dgm:pt modelId="{672FA24C-B76F-42EE-9A07-AD70D8DF4F00}" type="parTrans" cxnId="{A946145D-8E92-46AE-B9FE-F2B386DF9710}">
      <dgm:prSet/>
      <dgm:spPr/>
      <dgm:t>
        <a:bodyPr/>
        <a:lstStyle/>
        <a:p>
          <a:endParaRPr lang="zh-TW" altLang="en-US"/>
        </a:p>
      </dgm:t>
    </dgm:pt>
    <dgm:pt modelId="{90B1C1D8-0C51-4176-A496-0296FCC2ACD1}" type="sibTrans" cxnId="{A946145D-8E92-46AE-B9FE-F2B386DF9710}">
      <dgm:prSet/>
      <dgm:spPr/>
      <dgm:t>
        <a:bodyPr/>
        <a:lstStyle/>
        <a:p>
          <a:endParaRPr lang="zh-TW" altLang="en-US"/>
        </a:p>
      </dgm:t>
    </dgm:pt>
    <dgm:pt modelId="{904D54F6-A28D-4FF8-9140-9367D620AB64}" type="pres">
      <dgm:prSet presAssocID="{684B872B-5562-41C3-AC4C-D3EB00794CCB}" presName="cycle" presStyleCnt="0">
        <dgm:presLayoutVars>
          <dgm:dir/>
          <dgm:resizeHandles val="exact"/>
        </dgm:presLayoutVars>
      </dgm:prSet>
      <dgm:spPr/>
      <dgm:t>
        <a:bodyPr/>
        <a:lstStyle/>
        <a:p>
          <a:endParaRPr lang="zh-TW" altLang="en-US"/>
        </a:p>
      </dgm:t>
    </dgm:pt>
    <dgm:pt modelId="{C4A8C42A-E650-4A74-A956-7246DEE1CD24}" type="pres">
      <dgm:prSet presAssocID="{1541DEEB-CB2B-45DA-AAE8-97648990159E}" presName="node" presStyleLbl="node1" presStyleIdx="0" presStyleCnt="4">
        <dgm:presLayoutVars>
          <dgm:bulletEnabled val="1"/>
        </dgm:presLayoutVars>
      </dgm:prSet>
      <dgm:spPr/>
      <dgm:t>
        <a:bodyPr/>
        <a:lstStyle/>
        <a:p>
          <a:endParaRPr lang="zh-TW" altLang="en-US"/>
        </a:p>
      </dgm:t>
    </dgm:pt>
    <dgm:pt modelId="{A8BD3314-7676-445A-AFE8-5B7DDB1AC2B2}" type="pres">
      <dgm:prSet presAssocID="{7B9E0BED-ED5B-4CBA-8F9B-605F28C0DA70}" presName="sibTrans" presStyleLbl="sibTrans2D1" presStyleIdx="0" presStyleCnt="4"/>
      <dgm:spPr/>
      <dgm:t>
        <a:bodyPr/>
        <a:lstStyle/>
        <a:p>
          <a:endParaRPr lang="zh-TW" altLang="en-US"/>
        </a:p>
      </dgm:t>
    </dgm:pt>
    <dgm:pt modelId="{2F2A9BD4-DAA5-4E76-87DE-E1726228B5DF}" type="pres">
      <dgm:prSet presAssocID="{7B9E0BED-ED5B-4CBA-8F9B-605F28C0DA70}" presName="connectorText" presStyleLbl="sibTrans2D1" presStyleIdx="0" presStyleCnt="4"/>
      <dgm:spPr/>
      <dgm:t>
        <a:bodyPr/>
        <a:lstStyle/>
        <a:p>
          <a:endParaRPr lang="zh-TW" altLang="en-US"/>
        </a:p>
      </dgm:t>
    </dgm:pt>
    <dgm:pt modelId="{F19EF408-A7B4-4FC1-ACB6-3595A313D561}" type="pres">
      <dgm:prSet presAssocID="{3CF79AA9-E8CB-4058-BF2F-70EFB1132DE6}" presName="node" presStyleLbl="node1" presStyleIdx="1" presStyleCnt="4">
        <dgm:presLayoutVars>
          <dgm:bulletEnabled val="1"/>
        </dgm:presLayoutVars>
      </dgm:prSet>
      <dgm:spPr/>
      <dgm:t>
        <a:bodyPr/>
        <a:lstStyle/>
        <a:p>
          <a:endParaRPr lang="zh-TW" altLang="en-US"/>
        </a:p>
      </dgm:t>
    </dgm:pt>
    <dgm:pt modelId="{B8A96F60-6773-46D5-8FB0-E416D54369BC}" type="pres">
      <dgm:prSet presAssocID="{E50A657A-AB34-4E9F-8D59-555DD0E6BC19}" presName="sibTrans" presStyleLbl="sibTrans2D1" presStyleIdx="1" presStyleCnt="4"/>
      <dgm:spPr/>
      <dgm:t>
        <a:bodyPr/>
        <a:lstStyle/>
        <a:p>
          <a:endParaRPr lang="zh-TW" altLang="en-US"/>
        </a:p>
      </dgm:t>
    </dgm:pt>
    <dgm:pt modelId="{3B6112F7-FEFA-467D-B663-7968ADDB22BC}" type="pres">
      <dgm:prSet presAssocID="{E50A657A-AB34-4E9F-8D59-555DD0E6BC19}" presName="connectorText" presStyleLbl="sibTrans2D1" presStyleIdx="1" presStyleCnt="4"/>
      <dgm:spPr/>
      <dgm:t>
        <a:bodyPr/>
        <a:lstStyle/>
        <a:p>
          <a:endParaRPr lang="zh-TW" altLang="en-US"/>
        </a:p>
      </dgm:t>
    </dgm:pt>
    <dgm:pt modelId="{AE479489-4753-46D8-A865-3F33F14CDA59}" type="pres">
      <dgm:prSet presAssocID="{C28990DD-DD75-4757-B7E6-0D843940A573}" presName="node" presStyleLbl="node1" presStyleIdx="2" presStyleCnt="4">
        <dgm:presLayoutVars>
          <dgm:bulletEnabled val="1"/>
        </dgm:presLayoutVars>
      </dgm:prSet>
      <dgm:spPr/>
      <dgm:t>
        <a:bodyPr/>
        <a:lstStyle/>
        <a:p>
          <a:endParaRPr lang="zh-TW" altLang="en-US"/>
        </a:p>
      </dgm:t>
    </dgm:pt>
    <dgm:pt modelId="{A1E72FFA-CE15-4305-A6E1-AEC8D9A754CD}" type="pres">
      <dgm:prSet presAssocID="{D099CAA3-4B43-4363-9B9A-FC6E8128F77F}" presName="sibTrans" presStyleLbl="sibTrans2D1" presStyleIdx="2" presStyleCnt="4"/>
      <dgm:spPr/>
      <dgm:t>
        <a:bodyPr/>
        <a:lstStyle/>
        <a:p>
          <a:endParaRPr lang="zh-TW" altLang="en-US"/>
        </a:p>
      </dgm:t>
    </dgm:pt>
    <dgm:pt modelId="{B91C81B9-AC23-4935-9EDB-5AFE9272C52A}" type="pres">
      <dgm:prSet presAssocID="{D099CAA3-4B43-4363-9B9A-FC6E8128F77F}" presName="connectorText" presStyleLbl="sibTrans2D1" presStyleIdx="2" presStyleCnt="4"/>
      <dgm:spPr/>
      <dgm:t>
        <a:bodyPr/>
        <a:lstStyle/>
        <a:p>
          <a:endParaRPr lang="zh-TW" altLang="en-US"/>
        </a:p>
      </dgm:t>
    </dgm:pt>
    <dgm:pt modelId="{3B8D0496-60E1-4767-9F72-04F726E12867}" type="pres">
      <dgm:prSet presAssocID="{C881A8CB-9D29-4EAE-8F08-744894F2142B}" presName="node" presStyleLbl="node1" presStyleIdx="3" presStyleCnt="4">
        <dgm:presLayoutVars>
          <dgm:bulletEnabled val="1"/>
        </dgm:presLayoutVars>
      </dgm:prSet>
      <dgm:spPr/>
      <dgm:t>
        <a:bodyPr/>
        <a:lstStyle/>
        <a:p>
          <a:endParaRPr lang="zh-TW" altLang="en-US"/>
        </a:p>
      </dgm:t>
    </dgm:pt>
    <dgm:pt modelId="{EADDAAE4-CFE6-47A4-A63A-A149C6C182E0}" type="pres">
      <dgm:prSet presAssocID="{90B1C1D8-0C51-4176-A496-0296FCC2ACD1}" presName="sibTrans" presStyleLbl="sibTrans2D1" presStyleIdx="3" presStyleCnt="4"/>
      <dgm:spPr/>
      <dgm:t>
        <a:bodyPr/>
        <a:lstStyle/>
        <a:p>
          <a:endParaRPr lang="zh-TW" altLang="en-US"/>
        </a:p>
      </dgm:t>
    </dgm:pt>
    <dgm:pt modelId="{F9C9F20A-2FF3-4A4F-B31E-B23648D84C67}" type="pres">
      <dgm:prSet presAssocID="{90B1C1D8-0C51-4176-A496-0296FCC2ACD1}" presName="connectorText" presStyleLbl="sibTrans2D1" presStyleIdx="3" presStyleCnt="4"/>
      <dgm:spPr/>
      <dgm:t>
        <a:bodyPr/>
        <a:lstStyle/>
        <a:p>
          <a:endParaRPr lang="zh-TW" altLang="en-US"/>
        </a:p>
      </dgm:t>
    </dgm:pt>
  </dgm:ptLst>
  <dgm:cxnLst>
    <dgm:cxn modelId="{0018052D-8BA0-4738-AD55-2E6249417115}" type="presOf" srcId="{D099CAA3-4B43-4363-9B9A-FC6E8128F77F}" destId="{B91C81B9-AC23-4935-9EDB-5AFE9272C52A}" srcOrd="1" destOrd="0" presId="urn:microsoft.com/office/officeart/2005/8/layout/cycle2"/>
    <dgm:cxn modelId="{65E9B26A-2F31-44F1-8F57-0C0726716C3B}" type="presOf" srcId="{3CF79AA9-E8CB-4058-BF2F-70EFB1132DE6}" destId="{F19EF408-A7B4-4FC1-ACB6-3595A313D561}" srcOrd="0" destOrd="0" presId="urn:microsoft.com/office/officeart/2005/8/layout/cycle2"/>
    <dgm:cxn modelId="{84C4BEBC-079A-44B9-9ADB-64D520CEABB1}" type="presOf" srcId="{1541DEEB-CB2B-45DA-AAE8-97648990159E}" destId="{C4A8C42A-E650-4A74-A956-7246DEE1CD24}" srcOrd="0" destOrd="0" presId="urn:microsoft.com/office/officeart/2005/8/layout/cycle2"/>
    <dgm:cxn modelId="{D14C3770-B9C4-4FAF-9D03-2C12787E2D4D}" type="presOf" srcId="{C28990DD-DD75-4757-B7E6-0D843940A573}" destId="{AE479489-4753-46D8-A865-3F33F14CDA59}" srcOrd="0" destOrd="0" presId="urn:microsoft.com/office/officeart/2005/8/layout/cycle2"/>
    <dgm:cxn modelId="{A95B272D-9953-4D8C-931D-0E893EC84083}" srcId="{684B872B-5562-41C3-AC4C-D3EB00794CCB}" destId="{C28990DD-DD75-4757-B7E6-0D843940A573}" srcOrd="2" destOrd="0" parTransId="{192A6025-CB9A-4C30-B211-805AEE9C8ACB}" sibTransId="{D099CAA3-4B43-4363-9B9A-FC6E8128F77F}"/>
    <dgm:cxn modelId="{C14D7ED1-3A66-4F01-9523-6E41D29175F7}" type="presOf" srcId="{C881A8CB-9D29-4EAE-8F08-744894F2142B}" destId="{3B8D0496-60E1-4767-9F72-04F726E12867}" srcOrd="0" destOrd="0" presId="urn:microsoft.com/office/officeart/2005/8/layout/cycle2"/>
    <dgm:cxn modelId="{A946145D-8E92-46AE-B9FE-F2B386DF9710}" srcId="{684B872B-5562-41C3-AC4C-D3EB00794CCB}" destId="{C881A8CB-9D29-4EAE-8F08-744894F2142B}" srcOrd="3" destOrd="0" parTransId="{672FA24C-B76F-42EE-9A07-AD70D8DF4F00}" sibTransId="{90B1C1D8-0C51-4176-A496-0296FCC2ACD1}"/>
    <dgm:cxn modelId="{42C5A0F7-974F-43C0-94BD-F47C60FAB876}" type="presOf" srcId="{E50A657A-AB34-4E9F-8D59-555DD0E6BC19}" destId="{3B6112F7-FEFA-467D-B663-7968ADDB22BC}" srcOrd="1" destOrd="0" presId="urn:microsoft.com/office/officeart/2005/8/layout/cycle2"/>
    <dgm:cxn modelId="{2EE793EA-D1AF-43BD-8A85-C4BFB99B787C}" type="presOf" srcId="{7B9E0BED-ED5B-4CBA-8F9B-605F28C0DA70}" destId="{A8BD3314-7676-445A-AFE8-5B7DDB1AC2B2}" srcOrd="0" destOrd="0" presId="urn:microsoft.com/office/officeart/2005/8/layout/cycle2"/>
    <dgm:cxn modelId="{959D2ECF-BC7C-4F3A-8C53-5CD8074D55A4}" srcId="{684B872B-5562-41C3-AC4C-D3EB00794CCB}" destId="{1541DEEB-CB2B-45DA-AAE8-97648990159E}" srcOrd="0" destOrd="0" parTransId="{45AD7AB4-CE9D-428B-9396-19C0B8D7E336}" sibTransId="{7B9E0BED-ED5B-4CBA-8F9B-605F28C0DA70}"/>
    <dgm:cxn modelId="{B20251E5-AE20-42F6-978A-5CB2C021E99A}" type="presOf" srcId="{7B9E0BED-ED5B-4CBA-8F9B-605F28C0DA70}" destId="{2F2A9BD4-DAA5-4E76-87DE-E1726228B5DF}" srcOrd="1" destOrd="0" presId="urn:microsoft.com/office/officeart/2005/8/layout/cycle2"/>
    <dgm:cxn modelId="{EFF70FFA-BA91-4CC6-B4D3-642D01D3DB2E}" type="presOf" srcId="{90B1C1D8-0C51-4176-A496-0296FCC2ACD1}" destId="{F9C9F20A-2FF3-4A4F-B31E-B23648D84C67}" srcOrd="1" destOrd="0" presId="urn:microsoft.com/office/officeart/2005/8/layout/cycle2"/>
    <dgm:cxn modelId="{04371561-E4B5-4941-B4DB-406D55846C52}" type="presOf" srcId="{E50A657A-AB34-4E9F-8D59-555DD0E6BC19}" destId="{B8A96F60-6773-46D5-8FB0-E416D54369BC}" srcOrd="0" destOrd="0" presId="urn:microsoft.com/office/officeart/2005/8/layout/cycle2"/>
    <dgm:cxn modelId="{5C3203BA-015F-43A9-A975-A914669481EC}" type="presOf" srcId="{D099CAA3-4B43-4363-9B9A-FC6E8128F77F}" destId="{A1E72FFA-CE15-4305-A6E1-AEC8D9A754CD}" srcOrd="0" destOrd="0" presId="urn:microsoft.com/office/officeart/2005/8/layout/cycle2"/>
    <dgm:cxn modelId="{6EF11679-0718-4A9D-9BE5-23337615EFF3}" type="presOf" srcId="{684B872B-5562-41C3-AC4C-D3EB00794CCB}" destId="{904D54F6-A28D-4FF8-9140-9367D620AB64}" srcOrd="0" destOrd="0" presId="urn:microsoft.com/office/officeart/2005/8/layout/cycle2"/>
    <dgm:cxn modelId="{98E2E4F4-4FA8-4B2E-8EF0-EC367442529D}" srcId="{684B872B-5562-41C3-AC4C-D3EB00794CCB}" destId="{3CF79AA9-E8CB-4058-BF2F-70EFB1132DE6}" srcOrd="1" destOrd="0" parTransId="{79A12DCC-E8D9-4869-8ECE-A10992432B94}" sibTransId="{E50A657A-AB34-4E9F-8D59-555DD0E6BC19}"/>
    <dgm:cxn modelId="{08CB530E-769F-48AB-B2B5-DE7AAACA64BF}" type="presOf" srcId="{90B1C1D8-0C51-4176-A496-0296FCC2ACD1}" destId="{EADDAAE4-CFE6-47A4-A63A-A149C6C182E0}" srcOrd="0" destOrd="0" presId="urn:microsoft.com/office/officeart/2005/8/layout/cycle2"/>
    <dgm:cxn modelId="{8BA494E0-DBB1-49C5-ADED-485CCC448E70}" type="presParOf" srcId="{904D54F6-A28D-4FF8-9140-9367D620AB64}" destId="{C4A8C42A-E650-4A74-A956-7246DEE1CD24}" srcOrd="0" destOrd="0" presId="urn:microsoft.com/office/officeart/2005/8/layout/cycle2"/>
    <dgm:cxn modelId="{AD23C176-B74A-4E98-97CF-3AC83AB016FF}" type="presParOf" srcId="{904D54F6-A28D-4FF8-9140-9367D620AB64}" destId="{A8BD3314-7676-445A-AFE8-5B7DDB1AC2B2}" srcOrd="1" destOrd="0" presId="urn:microsoft.com/office/officeart/2005/8/layout/cycle2"/>
    <dgm:cxn modelId="{7B0DFD21-6D66-44BA-A816-A277B248DFDE}" type="presParOf" srcId="{A8BD3314-7676-445A-AFE8-5B7DDB1AC2B2}" destId="{2F2A9BD4-DAA5-4E76-87DE-E1726228B5DF}" srcOrd="0" destOrd="0" presId="urn:microsoft.com/office/officeart/2005/8/layout/cycle2"/>
    <dgm:cxn modelId="{AB06576A-8860-472B-A968-BE6D432BD205}" type="presParOf" srcId="{904D54F6-A28D-4FF8-9140-9367D620AB64}" destId="{F19EF408-A7B4-4FC1-ACB6-3595A313D561}" srcOrd="2" destOrd="0" presId="urn:microsoft.com/office/officeart/2005/8/layout/cycle2"/>
    <dgm:cxn modelId="{DA6558C8-20E1-499B-90F5-50BA70BAB4BF}" type="presParOf" srcId="{904D54F6-A28D-4FF8-9140-9367D620AB64}" destId="{B8A96F60-6773-46D5-8FB0-E416D54369BC}" srcOrd="3" destOrd="0" presId="urn:microsoft.com/office/officeart/2005/8/layout/cycle2"/>
    <dgm:cxn modelId="{22BF6B42-BD98-4ECC-AC8A-D2972E05B275}" type="presParOf" srcId="{B8A96F60-6773-46D5-8FB0-E416D54369BC}" destId="{3B6112F7-FEFA-467D-B663-7968ADDB22BC}" srcOrd="0" destOrd="0" presId="urn:microsoft.com/office/officeart/2005/8/layout/cycle2"/>
    <dgm:cxn modelId="{F2F6C973-6456-428D-84AC-3CD4972E6701}" type="presParOf" srcId="{904D54F6-A28D-4FF8-9140-9367D620AB64}" destId="{AE479489-4753-46D8-A865-3F33F14CDA59}" srcOrd="4" destOrd="0" presId="urn:microsoft.com/office/officeart/2005/8/layout/cycle2"/>
    <dgm:cxn modelId="{9065D6C5-712F-479D-8A58-7B3172685463}" type="presParOf" srcId="{904D54F6-A28D-4FF8-9140-9367D620AB64}" destId="{A1E72FFA-CE15-4305-A6E1-AEC8D9A754CD}" srcOrd="5" destOrd="0" presId="urn:microsoft.com/office/officeart/2005/8/layout/cycle2"/>
    <dgm:cxn modelId="{FA7E5866-0A20-45D1-81C7-396F793F9C6F}" type="presParOf" srcId="{A1E72FFA-CE15-4305-A6E1-AEC8D9A754CD}" destId="{B91C81B9-AC23-4935-9EDB-5AFE9272C52A}" srcOrd="0" destOrd="0" presId="urn:microsoft.com/office/officeart/2005/8/layout/cycle2"/>
    <dgm:cxn modelId="{7F32EFAE-8F62-41AD-8268-9C4707F574D2}" type="presParOf" srcId="{904D54F6-A28D-4FF8-9140-9367D620AB64}" destId="{3B8D0496-60E1-4767-9F72-04F726E12867}" srcOrd="6" destOrd="0" presId="urn:microsoft.com/office/officeart/2005/8/layout/cycle2"/>
    <dgm:cxn modelId="{B0CDD0A0-E049-4C5E-AAFC-38ED822DF9F6}" type="presParOf" srcId="{904D54F6-A28D-4FF8-9140-9367D620AB64}" destId="{EADDAAE4-CFE6-47A4-A63A-A149C6C182E0}" srcOrd="7" destOrd="0" presId="urn:microsoft.com/office/officeart/2005/8/layout/cycle2"/>
    <dgm:cxn modelId="{1ECF185B-C2E8-4BB1-9517-F580C150BF62}" type="presParOf" srcId="{EADDAAE4-CFE6-47A4-A63A-A149C6C182E0}" destId="{F9C9F20A-2FF3-4A4F-B31E-B23648D84C67}"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37AA842-91A8-4247-B068-21E9EADAAB28}" type="doc">
      <dgm:prSet loTypeId="urn:microsoft.com/office/officeart/2005/8/layout/cycle3" loCatId="cycle" qsTypeId="urn:microsoft.com/office/officeart/2005/8/quickstyle/3d1" qsCatId="3D" csTypeId="urn:microsoft.com/office/officeart/2005/8/colors/colorful5" csCatId="colorful" phldr="1"/>
      <dgm:spPr/>
      <dgm:t>
        <a:bodyPr/>
        <a:lstStyle/>
        <a:p>
          <a:endParaRPr lang="zh-TW" altLang="en-US"/>
        </a:p>
      </dgm:t>
    </dgm:pt>
    <dgm:pt modelId="{E90285ED-C9BA-4E43-8F94-220ED5191CBE}">
      <dgm:prSet phldrT="[文字]"/>
      <dgm:spPr/>
      <dgm:t>
        <a:bodyPr/>
        <a:lstStyle/>
        <a:p>
          <a:r>
            <a:rPr lang="en-US" altLang="zh-TW" b="1" dirty="0" smtClean="0"/>
            <a:t>1.</a:t>
          </a:r>
          <a:r>
            <a:rPr lang="zh-TW" altLang="en-US" b="1" dirty="0" smtClean="0"/>
            <a:t>敲</a:t>
          </a:r>
          <a:endParaRPr lang="zh-TW" altLang="en-US" b="1" dirty="0"/>
        </a:p>
      </dgm:t>
    </dgm:pt>
    <dgm:pt modelId="{B8226E54-97DE-434E-A3ED-190AEC99E998}" type="parTrans" cxnId="{48423412-73CB-4938-BD6E-575D3A6F75AF}">
      <dgm:prSet/>
      <dgm:spPr/>
      <dgm:t>
        <a:bodyPr/>
        <a:lstStyle/>
        <a:p>
          <a:endParaRPr lang="zh-TW" altLang="en-US"/>
        </a:p>
      </dgm:t>
    </dgm:pt>
    <dgm:pt modelId="{9FBBDA2F-9336-4504-86D0-CEB879061028}" type="sibTrans" cxnId="{48423412-73CB-4938-BD6E-575D3A6F75AF}">
      <dgm:prSet/>
      <dgm:spPr/>
      <dgm:t>
        <a:bodyPr/>
        <a:lstStyle/>
        <a:p>
          <a:endParaRPr lang="zh-TW" altLang="en-US"/>
        </a:p>
      </dgm:t>
    </dgm:pt>
    <dgm:pt modelId="{B6EF8DBB-0534-490B-9337-8F896E03D26D}">
      <dgm:prSet phldrT="[文字]"/>
      <dgm:spPr/>
      <dgm:t>
        <a:bodyPr/>
        <a:lstStyle/>
        <a:p>
          <a:r>
            <a:rPr lang="en-US" altLang="zh-TW" dirty="0" smtClean="0"/>
            <a:t>2.</a:t>
          </a:r>
          <a:r>
            <a:rPr lang="zh-TW" altLang="en-US" dirty="0" smtClean="0"/>
            <a:t>散</a:t>
          </a:r>
          <a:endParaRPr lang="zh-TW" altLang="en-US" dirty="0"/>
        </a:p>
      </dgm:t>
    </dgm:pt>
    <dgm:pt modelId="{60E8C90D-B6B2-4732-B62B-3CC18F5B1AE2}" type="parTrans" cxnId="{73B845B9-EC8E-4D7F-9E92-2AD4E565A132}">
      <dgm:prSet/>
      <dgm:spPr/>
      <dgm:t>
        <a:bodyPr/>
        <a:lstStyle/>
        <a:p>
          <a:endParaRPr lang="zh-TW" altLang="en-US"/>
        </a:p>
      </dgm:t>
    </dgm:pt>
    <dgm:pt modelId="{613CCF43-810F-4B55-BB4B-F4C7D8957AF8}" type="sibTrans" cxnId="{73B845B9-EC8E-4D7F-9E92-2AD4E565A132}">
      <dgm:prSet/>
      <dgm:spPr/>
      <dgm:t>
        <a:bodyPr/>
        <a:lstStyle/>
        <a:p>
          <a:endParaRPr lang="zh-TW" altLang="en-US"/>
        </a:p>
      </dgm:t>
    </dgm:pt>
    <dgm:pt modelId="{BBE26A41-D747-4707-85E4-0B302320F601}">
      <dgm:prSet phldrT="[文字]"/>
      <dgm:spPr/>
      <dgm:t>
        <a:bodyPr/>
        <a:lstStyle/>
        <a:p>
          <a:r>
            <a:rPr lang="en-US" altLang="zh-TW" dirty="0" smtClean="0"/>
            <a:t>3.</a:t>
          </a:r>
          <a:r>
            <a:rPr lang="zh-TW" altLang="en-US" dirty="0" smtClean="0"/>
            <a:t>吸</a:t>
          </a:r>
          <a:endParaRPr lang="zh-TW" altLang="en-US" dirty="0"/>
        </a:p>
      </dgm:t>
    </dgm:pt>
    <dgm:pt modelId="{A6417AA4-40F4-48CF-A3C8-70D0C553DAD3}" type="parTrans" cxnId="{B41C55A5-6938-4499-93E9-788EEE7F71AA}">
      <dgm:prSet/>
      <dgm:spPr/>
      <dgm:t>
        <a:bodyPr/>
        <a:lstStyle/>
        <a:p>
          <a:endParaRPr lang="zh-TW" altLang="en-US"/>
        </a:p>
      </dgm:t>
    </dgm:pt>
    <dgm:pt modelId="{AB88E026-72C1-4BDA-82EA-231FEA0A61AF}" type="sibTrans" cxnId="{B41C55A5-6938-4499-93E9-788EEE7F71AA}">
      <dgm:prSet/>
      <dgm:spPr/>
      <dgm:t>
        <a:bodyPr/>
        <a:lstStyle/>
        <a:p>
          <a:endParaRPr lang="zh-TW" altLang="en-US"/>
        </a:p>
      </dgm:t>
    </dgm:pt>
    <dgm:pt modelId="{2065A9BA-3FF2-44FD-8FAF-6FFE807DB71B}">
      <dgm:prSet phldrT="[文字]"/>
      <dgm:spPr/>
      <dgm:t>
        <a:bodyPr/>
        <a:lstStyle/>
        <a:p>
          <a:r>
            <a:rPr lang="en-US" altLang="zh-TW" dirty="0" smtClean="0"/>
            <a:t>4.</a:t>
          </a:r>
          <a:r>
            <a:rPr lang="zh-TW" altLang="en-US" dirty="0" smtClean="0"/>
            <a:t>凝</a:t>
          </a:r>
          <a:endParaRPr lang="zh-TW" altLang="en-US" dirty="0"/>
        </a:p>
      </dgm:t>
    </dgm:pt>
    <dgm:pt modelId="{4E7E6991-4B48-47EF-806B-00AD31CC16A8}" type="parTrans" cxnId="{67D3AA71-8D7D-4BBE-AC18-50077E8B9C9A}">
      <dgm:prSet/>
      <dgm:spPr/>
      <dgm:t>
        <a:bodyPr/>
        <a:lstStyle/>
        <a:p>
          <a:endParaRPr lang="zh-TW" altLang="en-US"/>
        </a:p>
      </dgm:t>
    </dgm:pt>
    <dgm:pt modelId="{E6A71C1A-3939-432C-974C-2EA65B553F96}" type="sibTrans" cxnId="{67D3AA71-8D7D-4BBE-AC18-50077E8B9C9A}">
      <dgm:prSet/>
      <dgm:spPr/>
      <dgm:t>
        <a:bodyPr/>
        <a:lstStyle/>
        <a:p>
          <a:endParaRPr lang="zh-TW" altLang="en-US"/>
        </a:p>
      </dgm:t>
    </dgm:pt>
    <dgm:pt modelId="{A76872AB-2A09-495E-A30C-7A54C281DD88}">
      <dgm:prSet phldrT="[文字]" custT="1"/>
      <dgm:spPr/>
      <dgm:t>
        <a:bodyPr/>
        <a:lstStyle/>
        <a:p>
          <a:r>
            <a:rPr lang="en-US" altLang="zh-TW" sz="6000" b="1" dirty="0" smtClean="0">
              <a:solidFill>
                <a:srgbClr val="FF0000"/>
              </a:solidFill>
            </a:rPr>
            <a:t>5.</a:t>
          </a:r>
          <a:r>
            <a:rPr lang="zh-TW" altLang="en-US" sz="6000" b="1" dirty="0" smtClean="0">
              <a:solidFill>
                <a:srgbClr val="FF0000"/>
              </a:solidFill>
            </a:rPr>
            <a:t>鬆</a:t>
          </a:r>
          <a:endParaRPr lang="zh-TW" altLang="en-US" sz="6000" b="1" dirty="0">
            <a:solidFill>
              <a:srgbClr val="FF0000"/>
            </a:solidFill>
          </a:endParaRPr>
        </a:p>
      </dgm:t>
    </dgm:pt>
    <dgm:pt modelId="{27737987-30E3-48FC-98C7-F00CFCEF0E8A}" type="parTrans" cxnId="{71F92834-8A11-4974-9B09-4278F9EAAB52}">
      <dgm:prSet/>
      <dgm:spPr/>
      <dgm:t>
        <a:bodyPr/>
        <a:lstStyle/>
        <a:p>
          <a:endParaRPr lang="zh-TW" altLang="en-US"/>
        </a:p>
      </dgm:t>
    </dgm:pt>
    <dgm:pt modelId="{F064F2B3-2F61-4AB0-BB77-31CB3656BA0C}" type="sibTrans" cxnId="{71F92834-8A11-4974-9B09-4278F9EAAB52}">
      <dgm:prSet/>
      <dgm:spPr/>
      <dgm:t>
        <a:bodyPr/>
        <a:lstStyle/>
        <a:p>
          <a:endParaRPr lang="zh-TW" altLang="en-US"/>
        </a:p>
      </dgm:t>
    </dgm:pt>
    <dgm:pt modelId="{E2E30F3A-9418-4359-8095-644C0A85CF74}" type="pres">
      <dgm:prSet presAssocID="{C37AA842-91A8-4247-B068-21E9EADAAB28}" presName="Name0" presStyleCnt="0">
        <dgm:presLayoutVars>
          <dgm:dir/>
          <dgm:resizeHandles val="exact"/>
        </dgm:presLayoutVars>
      </dgm:prSet>
      <dgm:spPr/>
      <dgm:t>
        <a:bodyPr/>
        <a:lstStyle/>
        <a:p>
          <a:endParaRPr lang="zh-TW" altLang="en-US"/>
        </a:p>
      </dgm:t>
    </dgm:pt>
    <dgm:pt modelId="{F92C2CFF-8C0B-4F00-8B31-EE217672CBA1}" type="pres">
      <dgm:prSet presAssocID="{C37AA842-91A8-4247-B068-21E9EADAAB28}" presName="cycle" presStyleCnt="0"/>
      <dgm:spPr/>
      <dgm:t>
        <a:bodyPr/>
        <a:lstStyle/>
        <a:p>
          <a:endParaRPr lang="zh-TW" altLang="en-US"/>
        </a:p>
      </dgm:t>
    </dgm:pt>
    <dgm:pt modelId="{AABBCA00-5785-4010-9CA2-F7B70231B19A}" type="pres">
      <dgm:prSet presAssocID="{E90285ED-C9BA-4E43-8F94-220ED5191CBE}" presName="nodeFirstNode" presStyleLbl="node1" presStyleIdx="0" presStyleCnt="5">
        <dgm:presLayoutVars>
          <dgm:bulletEnabled val="1"/>
        </dgm:presLayoutVars>
      </dgm:prSet>
      <dgm:spPr/>
      <dgm:t>
        <a:bodyPr/>
        <a:lstStyle/>
        <a:p>
          <a:endParaRPr lang="zh-TW" altLang="en-US"/>
        </a:p>
      </dgm:t>
    </dgm:pt>
    <dgm:pt modelId="{BDC04788-E9DC-4636-ADF0-3790BE1F0289}" type="pres">
      <dgm:prSet presAssocID="{9FBBDA2F-9336-4504-86D0-CEB879061028}" presName="sibTransFirstNode" presStyleLbl="bgShp" presStyleIdx="0" presStyleCnt="1"/>
      <dgm:spPr/>
      <dgm:t>
        <a:bodyPr/>
        <a:lstStyle/>
        <a:p>
          <a:endParaRPr lang="zh-TW" altLang="en-US"/>
        </a:p>
      </dgm:t>
    </dgm:pt>
    <dgm:pt modelId="{2D9B70A5-3510-40AC-B498-452939C44174}" type="pres">
      <dgm:prSet presAssocID="{B6EF8DBB-0534-490B-9337-8F896E03D26D}" presName="nodeFollowingNodes" presStyleLbl="node1" presStyleIdx="1" presStyleCnt="5">
        <dgm:presLayoutVars>
          <dgm:bulletEnabled val="1"/>
        </dgm:presLayoutVars>
      </dgm:prSet>
      <dgm:spPr/>
      <dgm:t>
        <a:bodyPr/>
        <a:lstStyle/>
        <a:p>
          <a:endParaRPr lang="zh-TW" altLang="en-US"/>
        </a:p>
      </dgm:t>
    </dgm:pt>
    <dgm:pt modelId="{83EB669B-379A-4C2D-A5D2-35C4EB1936D5}" type="pres">
      <dgm:prSet presAssocID="{BBE26A41-D747-4707-85E4-0B302320F601}" presName="nodeFollowingNodes" presStyleLbl="node1" presStyleIdx="2" presStyleCnt="5">
        <dgm:presLayoutVars>
          <dgm:bulletEnabled val="1"/>
        </dgm:presLayoutVars>
      </dgm:prSet>
      <dgm:spPr/>
      <dgm:t>
        <a:bodyPr/>
        <a:lstStyle/>
        <a:p>
          <a:endParaRPr lang="zh-TW" altLang="en-US"/>
        </a:p>
      </dgm:t>
    </dgm:pt>
    <dgm:pt modelId="{F7116F29-C9F6-4128-A5AC-06D819BEE1CC}" type="pres">
      <dgm:prSet presAssocID="{2065A9BA-3FF2-44FD-8FAF-6FFE807DB71B}" presName="nodeFollowingNodes" presStyleLbl="node1" presStyleIdx="3" presStyleCnt="5">
        <dgm:presLayoutVars>
          <dgm:bulletEnabled val="1"/>
        </dgm:presLayoutVars>
      </dgm:prSet>
      <dgm:spPr/>
      <dgm:t>
        <a:bodyPr/>
        <a:lstStyle/>
        <a:p>
          <a:endParaRPr lang="zh-TW" altLang="en-US"/>
        </a:p>
      </dgm:t>
    </dgm:pt>
    <dgm:pt modelId="{D32738CD-EB4E-4D00-AB83-EFCBB3AE55F2}" type="pres">
      <dgm:prSet presAssocID="{A76872AB-2A09-495E-A30C-7A54C281DD88}" presName="nodeFollowingNodes" presStyleLbl="node1" presStyleIdx="4" presStyleCnt="5">
        <dgm:presLayoutVars>
          <dgm:bulletEnabled val="1"/>
        </dgm:presLayoutVars>
      </dgm:prSet>
      <dgm:spPr/>
      <dgm:t>
        <a:bodyPr/>
        <a:lstStyle/>
        <a:p>
          <a:endParaRPr lang="zh-TW" altLang="en-US"/>
        </a:p>
      </dgm:t>
    </dgm:pt>
  </dgm:ptLst>
  <dgm:cxnLst>
    <dgm:cxn modelId="{B203265F-F546-405F-9BB6-F75DFD555633}" type="presOf" srcId="{E90285ED-C9BA-4E43-8F94-220ED5191CBE}" destId="{AABBCA00-5785-4010-9CA2-F7B70231B19A}" srcOrd="0" destOrd="0" presId="urn:microsoft.com/office/officeart/2005/8/layout/cycle3"/>
    <dgm:cxn modelId="{3E9B27F5-F8E5-40D0-9EC1-FB48AA718097}" type="presOf" srcId="{BBE26A41-D747-4707-85E4-0B302320F601}" destId="{83EB669B-379A-4C2D-A5D2-35C4EB1936D5}" srcOrd="0" destOrd="0" presId="urn:microsoft.com/office/officeart/2005/8/layout/cycle3"/>
    <dgm:cxn modelId="{48423412-73CB-4938-BD6E-575D3A6F75AF}" srcId="{C37AA842-91A8-4247-B068-21E9EADAAB28}" destId="{E90285ED-C9BA-4E43-8F94-220ED5191CBE}" srcOrd="0" destOrd="0" parTransId="{B8226E54-97DE-434E-A3ED-190AEC99E998}" sibTransId="{9FBBDA2F-9336-4504-86D0-CEB879061028}"/>
    <dgm:cxn modelId="{B41C55A5-6938-4499-93E9-788EEE7F71AA}" srcId="{C37AA842-91A8-4247-B068-21E9EADAAB28}" destId="{BBE26A41-D747-4707-85E4-0B302320F601}" srcOrd="2" destOrd="0" parTransId="{A6417AA4-40F4-48CF-A3C8-70D0C553DAD3}" sibTransId="{AB88E026-72C1-4BDA-82EA-231FEA0A61AF}"/>
    <dgm:cxn modelId="{73B845B9-EC8E-4D7F-9E92-2AD4E565A132}" srcId="{C37AA842-91A8-4247-B068-21E9EADAAB28}" destId="{B6EF8DBB-0534-490B-9337-8F896E03D26D}" srcOrd="1" destOrd="0" parTransId="{60E8C90D-B6B2-4732-B62B-3CC18F5B1AE2}" sibTransId="{613CCF43-810F-4B55-BB4B-F4C7D8957AF8}"/>
    <dgm:cxn modelId="{71F92834-8A11-4974-9B09-4278F9EAAB52}" srcId="{C37AA842-91A8-4247-B068-21E9EADAAB28}" destId="{A76872AB-2A09-495E-A30C-7A54C281DD88}" srcOrd="4" destOrd="0" parTransId="{27737987-30E3-48FC-98C7-F00CFCEF0E8A}" sibTransId="{F064F2B3-2F61-4AB0-BB77-31CB3656BA0C}"/>
    <dgm:cxn modelId="{67D3AA71-8D7D-4BBE-AC18-50077E8B9C9A}" srcId="{C37AA842-91A8-4247-B068-21E9EADAAB28}" destId="{2065A9BA-3FF2-44FD-8FAF-6FFE807DB71B}" srcOrd="3" destOrd="0" parTransId="{4E7E6991-4B48-47EF-806B-00AD31CC16A8}" sibTransId="{E6A71C1A-3939-432C-974C-2EA65B553F96}"/>
    <dgm:cxn modelId="{046F5208-7604-441E-8115-377758212590}" type="presOf" srcId="{C37AA842-91A8-4247-B068-21E9EADAAB28}" destId="{E2E30F3A-9418-4359-8095-644C0A85CF74}" srcOrd="0" destOrd="0" presId="urn:microsoft.com/office/officeart/2005/8/layout/cycle3"/>
    <dgm:cxn modelId="{0251761B-5FC2-4D4F-A2E5-30036AFFE5ED}" type="presOf" srcId="{9FBBDA2F-9336-4504-86D0-CEB879061028}" destId="{BDC04788-E9DC-4636-ADF0-3790BE1F0289}" srcOrd="0" destOrd="0" presId="urn:microsoft.com/office/officeart/2005/8/layout/cycle3"/>
    <dgm:cxn modelId="{83E09BB1-7671-4F81-98C5-04E7BF74565D}" type="presOf" srcId="{A76872AB-2A09-495E-A30C-7A54C281DD88}" destId="{D32738CD-EB4E-4D00-AB83-EFCBB3AE55F2}" srcOrd="0" destOrd="0" presId="urn:microsoft.com/office/officeart/2005/8/layout/cycle3"/>
    <dgm:cxn modelId="{815631EE-E0C8-4FF3-9955-908D891214F7}" type="presOf" srcId="{B6EF8DBB-0534-490B-9337-8F896E03D26D}" destId="{2D9B70A5-3510-40AC-B498-452939C44174}" srcOrd="0" destOrd="0" presId="urn:microsoft.com/office/officeart/2005/8/layout/cycle3"/>
    <dgm:cxn modelId="{AEC80684-5961-4DE4-A87F-4D89CBFC3495}" type="presOf" srcId="{2065A9BA-3FF2-44FD-8FAF-6FFE807DB71B}" destId="{F7116F29-C9F6-4128-A5AC-06D819BEE1CC}" srcOrd="0" destOrd="0" presId="urn:microsoft.com/office/officeart/2005/8/layout/cycle3"/>
    <dgm:cxn modelId="{E7B1BDEC-0124-4E21-99B4-557CB0032418}" type="presParOf" srcId="{E2E30F3A-9418-4359-8095-644C0A85CF74}" destId="{F92C2CFF-8C0B-4F00-8B31-EE217672CBA1}" srcOrd="0" destOrd="0" presId="urn:microsoft.com/office/officeart/2005/8/layout/cycle3"/>
    <dgm:cxn modelId="{F6BC9CC8-A9F5-4FAE-83EF-935F3C05CAA2}" type="presParOf" srcId="{F92C2CFF-8C0B-4F00-8B31-EE217672CBA1}" destId="{AABBCA00-5785-4010-9CA2-F7B70231B19A}" srcOrd="0" destOrd="0" presId="urn:microsoft.com/office/officeart/2005/8/layout/cycle3"/>
    <dgm:cxn modelId="{DB19B92D-C124-43D2-ACE7-7BD26C3F95C6}" type="presParOf" srcId="{F92C2CFF-8C0B-4F00-8B31-EE217672CBA1}" destId="{BDC04788-E9DC-4636-ADF0-3790BE1F0289}" srcOrd="1" destOrd="0" presId="urn:microsoft.com/office/officeart/2005/8/layout/cycle3"/>
    <dgm:cxn modelId="{522B2B0C-2501-49A4-9242-696AC1A86665}" type="presParOf" srcId="{F92C2CFF-8C0B-4F00-8B31-EE217672CBA1}" destId="{2D9B70A5-3510-40AC-B498-452939C44174}" srcOrd="2" destOrd="0" presId="urn:microsoft.com/office/officeart/2005/8/layout/cycle3"/>
    <dgm:cxn modelId="{4D883784-FF1B-4A60-BC42-B057022DC76B}" type="presParOf" srcId="{F92C2CFF-8C0B-4F00-8B31-EE217672CBA1}" destId="{83EB669B-379A-4C2D-A5D2-35C4EB1936D5}" srcOrd="3" destOrd="0" presId="urn:microsoft.com/office/officeart/2005/8/layout/cycle3"/>
    <dgm:cxn modelId="{07084095-DD6A-4E70-AE3D-89374CC16B0E}" type="presParOf" srcId="{F92C2CFF-8C0B-4F00-8B31-EE217672CBA1}" destId="{F7116F29-C9F6-4128-A5AC-06D819BEE1CC}" srcOrd="4" destOrd="0" presId="urn:microsoft.com/office/officeart/2005/8/layout/cycle3"/>
    <dgm:cxn modelId="{A936DA6B-C1F0-478A-B4F1-5AE55BAF2BF9}" type="presParOf" srcId="{F92C2CFF-8C0B-4F00-8B31-EE217672CBA1}" destId="{D32738CD-EB4E-4D00-AB83-EFCBB3AE55F2}"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9F2EC9F-536D-4B02-9E4E-8BEFF3D7C008}"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zh-TW" altLang="en-US"/>
        </a:p>
      </dgm:t>
    </dgm:pt>
    <dgm:pt modelId="{765CC9D1-4F0F-4395-A4CB-24DA4591EE0A}">
      <dgm:prSet phldrT="[文字]"/>
      <dgm:spPr>
        <a:xfrm>
          <a:off x="1818189" y="3448745"/>
          <a:ext cx="3237676" cy="868441"/>
        </a:xfr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zh-TW" altLang="en-US" dirty="0" smtClean="0">
              <a:solidFill>
                <a:sysClr val="window" lastClr="FFFFFF"/>
              </a:solidFill>
              <a:latin typeface="Century Gothic"/>
              <a:ea typeface="微軟正黑體"/>
              <a:cs typeface="+mn-cs"/>
            </a:rPr>
            <a:t>身體的放鬆</a:t>
          </a:r>
          <a:endParaRPr lang="zh-TW" altLang="en-US" dirty="0">
            <a:solidFill>
              <a:sysClr val="window" lastClr="FFFFFF"/>
            </a:solidFill>
            <a:latin typeface="Century Gothic"/>
            <a:ea typeface="微軟正黑體"/>
            <a:cs typeface="+mn-cs"/>
          </a:endParaRPr>
        </a:p>
      </dgm:t>
    </dgm:pt>
    <dgm:pt modelId="{CFEB4C78-AB27-4CC2-B7F9-BE696D684ABA}" type="parTrans" cxnId="{FA1676F2-7F15-4E8D-B3C3-4038BEA3F673}">
      <dgm:prSet/>
      <dgm:spPr/>
      <dgm:t>
        <a:bodyPr/>
        <a:lstStyle/>
        <a:p>
          <a:endParaRPr lang="zh-TW" altLang="en-US"/>
        </a:p>
      </dgm:t>
    </dgm:pt>
    <dgm:pt modelId="{25D7AB7A-459E-4DC7-B70A-32EB0A1A22CD}" type="sibTrans" cxnId="{FA1676F2-7F15-4E8D-B3C3-4038BEA3F673}">
      <dgm:prSet/>
      <dgm:spPr>
        <a:xfrm>
          <a:off x="920502" y="2597832"/>
          <a:ext cx="1501148" cy="1501048"/>
        </a:xfr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ysClr val="window" lastClr="FFFFFF">
              <a:hueOff val="0"/>
              <a:satOff val="0"/>
              <a:lumOff val="0"/>
              <a:alphaOff val="0"/>
            </a:sysClr>
          </a:solidFill>
          <a:prstDash val="solid"/>
        </a:ln>
        <a:effectLst/>
      </dgm:spPr>
      <dgm:t>
        <a:bodyPr/>
        <a:lstStyle/>
        <a:p>
          <a:endParaRPr lang="zh-TW" altLang="en-US"/>
        </a:p>
      </dgm:t>
    </dgm:pt>
    <dgm:pt modelId="{16912BF1-4D3D-4918-9257-79078C176CCD}">
      <dgm:prSet phldrT="[文字]"/>
      <dgm:spPr>
        <a:xfrm>
          <a:off x="3186636" y="1750106"/>
          <a:ext cx="3237676" cy="868441"/>
        </a:xfr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zh-TW" altLang="en-US" dirty="0" smtClean="0">
              <a:solidFill>
                <a:sysClr val="window" lastClr="FFFFFF"/>
              </a:solidFill>
              <a:latin typeface="Century Gothic"/>
              <a:ea typeface="微軟正黑體"/>
              <a:cs typeface="+mn-cs"/>
            </a:rPr>
            <a:t>心理的放鬆</a:t>
          </a:r>
          <a:endParaRPr lang="zh-TW" altLang="en-US" dirty="0">
            <a:solidFill>
              <a:sysClr val="window" lastClr="FFFFFF"/>
            </a:solidFill>
            <a:latin typeface="Century Gothic"/>
            <a:ea typeface="微軟正黑體"/>
            <a:cs typeface="+mn-cs"/>
          </a:endParaRPr>
        </a:p>
      </dgm:t>
    </dgm:pt>
    <dgm:pt modelId="{DF09DE05-33F3-40DC-BB01-C027CE257825}" type="parTrans" cxnId="{AE3C526B-A75E-4E9E-AAB3-E651F878B0E4}">
      <dgm:prSet/>
      <dgm:spPr/>
      <dgm:t>
        <a:bodyPr/>
        <a:lstStyle/>
        <a:p>
          <a:endParaRPr lang="zh-TW" altLang="en-US"/>
        </a:p>
      </dgm:t>
    </dgm:pt>
    <dgm:pt modelId="{E758FDF5-7818-462D-B3DC-DFBFE9837A8F}" type="sibTrans" cxnId="{AE3C526B-A75E-4E9E-AAB3-E651F878B0E4}">
      <dgm:prSet/>
      <dgm:spPr>
        <a:xfrm>
          <a:off x="2288949" y="899193"/>
          <a:ext cx="1501148" cy="1501048"/>
        </a:xfrm>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 b="-3000"/>
          </a:stretch>
        </a:blipFill>
        <a:ln w="15875" cap="flat" cmpd="sng" algn="ctr">
          <a:solidFill>
            <a:sysClr val="window" lastClr="FFFFFF">
              <a:hueOff val="0"/>
              <a:satOff val="0"/>
              <a:lumOff val="0"/>
              <a:alphaOff val="0"/>
            </a:sysClr>
          </a:solidFill>
          <a:prstDash val="solid"/>
        </a:ln>
        <a:effectLst/>
      </dgm:spPr>
      <dgm:t>
        <a:bodyPr/>
        <a:lstStyle/>
        <a:p>
          <a:endParaRPr lang="zh-TW" altLang="en-US"/>
        </a:p>
      </dgm:t>
    </dgm:pt>
    <dgm:pt modelId="{9E8DC691-10FF-4F36-833C-5D6D8AF36EE7}" type="pres">
      <dgm:prSet presAssocID="{69F2EC9F-536D-4B02-9E4E-8BEFF3D7C008}" presName="Name0" presStyleCnt="0">
        <dgm:presLayoutVars>
          <dgm:chMax val="7"/>
          <dgm:chPref val="7"/>
          <dgm:dir/>
        </dgm:presLayoutVars>
      </dgm:prSet>
      <dgm:spPr/>
      <dgm:t>
        <a:bodyPr/>
        <a:lstStyle/>
        <a:p>
          <a:endParaRPr lang="zh-TW" altLang="en-US"/>
        </a:p>
      </dgm:t>
    </dgm:pt>
    <dgm:pt modelId="{8351ACB9-41C2-42FF-9590-94B6AF9FEF4E}" type="pres">
      <dgm:prSet presAssocID="{69F2EC9F-536D-4B02-9E4E-8BEFF3D7C008}" presName="dot1" presStyleLbl="alignNode1" presStyleIdx="0" presStyleCnt="10"/>
      <dgm:spPr>
        <a:xfrm>
          <a:off x="2739894" y="2507238"/>
          <a:ext cx="150114" cy="150114"/>
        </a:xfrm>
        <a:prstGeom prst="ellipse">
          <a:avLst/>
        </a:prstGeom>
        <a:solidFill>
          <a:srgbClr val="94C600">
            <a:hueOff val="0"/>
            <a:satOff val="0"/>
            <a:lumOff val="0"/>
            <a:alphaOff val="0"/>
          </a:srgbClr>
        </a:solidFill>
        <a:ln w="15875" cap="flat" cmpd="sng" algn="ctr">
          <a:solidFill>
            <a:srgbClr val="94C600">
              <a:hueOff val="0"/>
              <a:satOff val="0"/>
              <a:lumOff val="0"/>
              <a:alphaOff val="0"/>
            </a:srgbClr>
          </a:solidFill>
          <a:prstDash val="solid"/>
        </a:ln>
        <a:effectLst/>
      </dgm:spPr>
      <dgm:t>
        <a:bodyPr/>
        <a:lstStyle/>
        <a:p>
          <a:endParaRPr lang="zh-TW" altLang="en-US"/>
        </a:p>
      </dgm:t>
    </dgm:pt>
    <dgm:pt modelId="{9D0054A3-0482-422C-BE8C-B71716362A36}" type="pres">
      <dgm:prSet presAssocID="{69F2EC9F-536D-4B02-9E4E-8BEFF3D7C008}" presName="dot2" presStyleLbl="alignNode1" presStyleIdx="1" presStyleCnt="10"/>
      <dgm:spPr>
        <a:xfrm>
          <a:off x="2608393" y="2717975"/>
          <a:ext cx="150114" cy="150114"/>
        </a:xfrm>
        <a:prstGeom prst="ellipse">
          <a:avLst/>
        </a:prstGeom>
        <a:solidFill>
          <a:srgbClr val="94C600">
            <a:hueOff val="0"/>
            <a:satOff val="0"/>
            <a:lumOff val="0"/>
            <a:alphaOff val="0"/>
          </a:srgbClr>
        </a:solidFill>
        <a:ln w="15875" cap="flat" cmpd="sng" algn="ctr">
          <a:solidFill>
            <a:srgbClr val="94C600">
              <a:hueOff val="0"/>
              <a:satOff val="0"/>
              <a:lumOff val="0"/>
              <a:alphaOff val="0"/>
            </a:srgbClr>
          </a:solidFill>
          <a:prstDash val="solid"/>
        </a:ln>
        <a:effectLst/>
      </dgm:spPr>
      <dgm:t>
        <a:bodyPr/>
        <a:lstStyle/>
        <a:p>
          <a:endParaRPr lang="zh-TW" altLang="en-US"/>
        </a:p>
      </dgm:t>
    </dgm:pt>
    <dgm:pt modelId="{39407BC6-C0D0-420D-9ECE-5CAAE6139EF6}" type="pres">
      <dgm:prSet presAssocID="{69F2EC9F-536D-4B02-9E4E-8BEFF3D7C008}" presName="dot3" presStyleLbl="alignNode1" presStyleIdx="2" presStyleCnt="10"/>
      <dgm:spPr>
        <a:xfrm>
          <a:off x="2451674" y="2900427"/>
          <a:ext cx="150114" cy="150114"/>
        </a:xfrm>
        <a:prstGeom prst="ellipse">
          <a:avLst/>
        </a:prstGeom>
        <a:solidFill>
          <a:srgbClr val="94C600">
            <a:hueOff val="0"/>
            <a:satOff val="0"/>
            <a:lumOff val="0"/>
            <a:alphaOff val="0"/>
          </a:srgbClr>
        </a:solidFill>
        <a:ln w="15875" cap="flat" cmpd="sng" algn="ctr">
          <a:solidFill>
            <a:srgbClr val="94C600">
              <a:hueOff val="0"/>
              <a:satOff val="0"/>
              <a:lumOff val="0"/>
              <a:alphaOff val="0"/>
            </a:srgbClr>
          </a:solidFill>
          <a:prstDash val="solid"/>
        </a:ln>
        <a:effectLst/>
      </dgm:spPr>
      <dgm:t>
        <a:bodyPr/>
        <a:lstStyle/>
        <a:p>
          <a:endParaRPr lang="zh-TW" altLang="en-US"/>
        </a:p>
      </dgm:t>
    </dgm:pt>
    <dgm:pt modelId="{1F319E7A-D99A-4BC3-8059-5298D780F417}" type="pres">
      <dgm:prSet presAssocID="{69F2EC9F-536D-4B02-9E4E-8BEFF3D7C008}" presName="dotArrow1" presStyleLbl="alignNode1" presStyleIdx="3" presStyleCnt="10"/>
      <dgm:spPr>
        <a:xfrm>
          <a:off x="2639017" y="386329"/>
          <a:ext cx="150114" cy="150114"/>
        </a:xfrm>
        <a:prstGeom prst="ellipse">
          <a:avLst/>
        </a:prstGeom>
        <a:solidFill>
          <a:srgbClr val="94C600">
            <a:hueOff val="0"/>
            <a:satOff val="0"/>
            <a:lumOff val="0"/>
            <a:alphaOff val="0"/>
          </a:srgbClr>
        </a:solidFill>
        <a:ln w="15875" cap="flat" cmpd="sng" algn="ctr">
          <a:solidFill>
            <a:srgbClr val="94C600">
              <a:hueOff val="0"/>
              <a:satOff val="0"/>
              <a:lumOff val="0"/>
              <a:alphaOff val="0"/>
            </a:srgbClr>
          </a:solidFill>
          <a:prstDash val="solid"/>
        </a:ln>
        <a:effectLst/>
      </dgm:spPr>
      <dgm:t>
        <a:bodyPr/>
        <a:lstStyle/>
        <a:p>
          <a:endParaRPr lang="zh-TW" altLang="en-US"/>
        </a:p>
      </dgm:t>
    </dgm:pt>
    <dgm:pt modelId="{CE7E33B7-FE7D-4FA0-AD2C-66C206EB1BB4}" type="pres">
      <dgm:prSet presAssocID="{69F2EC9F-536D-4B02-9E4E-8BEFF3D7C008}" presName="dotArrow2" presStyleLbl="alignNode1" presStyleIdx="4" presStyleCnt="10"/>
      <dgm:spPr>
        <a:xfrm>
          <a:off x="2839570" y="266819"/>
          <a:ext cx="150114" cy="150114"/>
        </a:xfrm>
        <a:prstGeom prst="ellipse">
          <a:avLst/>
        </a:prstGeom>
        <a:solidFill>
          <a:srgbClr val="94C600">
            <a:hueOff val="0"/>
            <a:satOff val="0"/>
            <a:lumOff val="0"/>
            <a:alphaOff val="0"/>
          </a:srgbClr>
        </a:solidFill>
        <a:ln w="15875" cap="flat" cmpd="sng" algn="ctr">
          <a:solidFill>
            <a:srgbClr val="94C600">
              <a:hueOff val="0"/>
              <a:satOff val="0"/>
              <a:lumOff val="0"/>
              <a:alphaOff val="0"/>
            </a:srgbClr>
          </a:solidFill>
          <a:prstDash val="solid"/>
        </a:ln>
        <a:effectLst/>
      </dgm:spPr>
      <dgm:t>
        <a:bodyPr/>
        <a:lstStyle/>
        <a:p>
          <a:endParaRPr lang="zh-TW" altLang="en-US"/>
        </a:p>
      </dgm:t>
    </dgm:pt>
    <dgm:pt modelId="{72AD7272-20B6-4120-8D73-C085A47B9BE4}" type="pres">
      <dgm:prSet presAssocID="{69F2EC9F-536D-4B02-9E4E-8BEFF3D7C008}" presName="dotArrow3" presStyleLbl="alignNode1" presStyleIdx="5" presStyleCnt="10"/>
      <dgm:spPr>
        <a:xfrm>
          <a:off x="3039523" y="147309"/>
          <a:ext cx="150114" cy="150114"/>
        </a:xfrm>
        <a:prstGeom prst="ellipse">
          <a:avLst/>
        </a:prstGeom>
        <a:solidFill>
          <a:srgbClr val="94C600">
            <a:hueOff val="0"/>
            <a:satOff val="0"/>
            <a:lumOff val="0"/>
            <a:alphaOff val="0"/>
          </a:srgbClr>
        </a:solidFill>
        <a:ln w="15875" cap="flat" cmpd="sng" algn="ctr">
          <a:solidFill>
            <a:srgbClr val="94C600">
              <a:hueOff val="0"/>
              <a:satOff val="0"/>
              <a:lumOff val="0"/>
              <a:alphaOff val="0"/>
            </a:srgbClr>
          </a:solidFill>
          <a:prstDash val="solid"/>
        </a:ln>
        <a:effectLst/>
      </dgm:spPr>
      <dgm:t>
        <a:bodyPr/>
        <a:lstStyle/>
        <a:p>
          <a:endParaRPr lang="zh-TW" altLang="en-US"/>
        </a:p>
      </dgm:t>
    </dgm:pt>
    <dgm:pt modelId="{38E251A7-634C-4D3F-AC99-17E18BDFF58F}" type="pres">
      <dgm:prSet presAssocID="{69F2EC9F-536D-4B02-9E4E-8BEFF3D7C008}" presName="dotArrow4" presStyleLbl="alignNode1" presStyleIdx="6" presStyleCnt="10"/>
      <dgm:spPr>
        <a:xfrm>
          <a:off x="3239476" y="266819"/>
          <a:ext cx="150114" cy="150114"/>
        </a:xfrm>
        <a:prstGeom prst="ellipse">
          <a:avLst/>
        </a:prstGeom>
        <a:solidFill>
          <a:srgbClr val="94C600">
            <a:hueOff val="0"/>
            <a:satOff val="0"/>
            <a:lumOff val="0"/>
            <a:alphaOff val="0"/>
          </a:srgbClr>
        </a:solidFill>
        <a:ln w="15875" cap="flat" cmpd="sng" algn="ctr">
          <a:solidFill>
            <a:srgbClr val="94C600">
              <a:hueOff val="0"/>
              <a:satOff val="0"/>
              <a:lumOff val="0"/>
              <a:alphaOff val="0"/>
            </a:srgbClr>
          </a:solidFill>
          <a:prstDash val="solid"/>
        </a:ln>
        <a:effectLst/>
      </dgm:spPr>
      <dgm:t>
        <a:bodyPr/>
        <a:lstStyle/>
        <a:p>
          <a:endParaRPr lang="zh-TW" altLang="en-US"/>
        </a:p>
      </dgm:t>
    </dgm:pt>
    <dgm:pt modelId="{AFE6B4DE-CB14-4616-AF40-1E82EADBBC6C}" type="pres">
      <dgm:prSet presAssocID="{69F2EC9F-536D-4B02-9E4E-8BEFF3D7C008}" presName="dotArrow5" presStyleLbl="alignNode1" presStyleIdx="7" presStyleCnt="10"/>
      <dgm:spPr>
        <a:xfrm>
          <a:off x="3440030" y="386329"/>
          <a:ext cx="150114" cy="150114"/>
        </a:xfrm>
        <a:prstGeom prst="ellipse">
          <a:avLst/>
        </a:prstGeom>
        <a:solidFill>
          <a:srgbClr val="94C600">
            <a:hueOff val="0"/>
            <a:satOff val="0"/>
            <a:lumOff val="0"/>
            <a:alphaOff val="0"/>
          </a:srgbClr>
        </a:solidFill>
        <a:ln w="15875" cap="flat" cmpd="sng" algn="ctr">
          <a:solidFill>
            <a:srgbClr val="94C600">
              <a:hueOff val="0"/>
              <a:satOff val="0"/>
              <a:lumOff val="0"/>
              <a:alphaOff val="0"/>
            </a:srgbClr>
          </a:solidFill>
          <a:prstDash val="solid"/>
        </a:ln>
        <a:effectLst/>
      </dgm:spPr>
      <dgm:t>
        <a:bodyPr/>
        <a:lstStyle/>
        <a:p>
          <a:endParaRPr lang="zh-TW" altLang="en-US"/>
        </a:p>
      </dgm:t>
    </dgm:pt>
    <dgm:pt modelId="{31920920-49B8-416E-8D7D-5837ADDD8AAE}" type="pres">
      <dgm:prSet presAssocID="{69F2EC9F-536D-4B02-9E4E-8BEFF3D7C008}" presName="dotArrow6" presStyleLbl="alignNode1" presStyleIdx="8" presStyleCnt="10"/>
      <dgm:spPr>
        <a:xfrm>
          <a:off x="3039523" y="399476"/>
          <a:ext cx="150114" cy="150114"/>
        </a:xfrm>
        <a:prstGeom prst="ellipse">
          <a:avLst/>
        </a:prstGeom>
        <a:solidFill>
          <a:srgbClr val="94C600">
            <a:hueOff val="0"/>
            <a:satOff val="0"/>
            <a:lumOff val="0"/>
            <a:alphaOff val="0"/>
          </a:srgbClr>
        </a:solidFill>
        <a:ln w="15875" cap="flat" cmpd="sng" algn="ctr">
          <a:solidFill>
            <a:srgbClr val="94C600">
              <a:hueOff val="0"/>
              <a:satOff val="0"/>
              <a:lumOff val="0"/>
              <a:alphaOff val="0"/>
            </a:srgbClr>
          </a:solidFill>
          <a:prstDash val="solid"/>
        </a:ln>
        <a:effectLst/>
      </dgm:spPr>
      <dgm:t>
        <a:bodyPr/>
        <a:lstStyle/>
        <a:p>
          <a:endParaRPr lang="zh-TW" altLang="en-US"/>
        </a:p>
      </dgm:t>
    </dgm:pt>
    <dgm:pt modelId="{90FCED86-22E7-4DD5-9B32-FA8425DD906D}" type="pres">
      <dgm:prSet presAssocID="{69F2EC9F-536D-4B02-9E4E-8BEFF3D7C008}" presName="dotArrow7" presStyleLbl="alignNode1" presStyleIdx="9" presStyleCnt="10"/>
      <dgm:spPr>
        <a:xfrm>
          <a:off x="3039523" y="651642"/>
          <a:ext cx="150114" cy="150114"/>
        </a:xfrm>
        <a:prstGeom prst="ellipse">
          <a:avLst/>
        </a:prstGeom>
        <a:solidFill>
          <a:srgbClr val="94C600">
            <a:hueOff val="0"/>
            <a:satOff val="0"/>
            <a:lumOff val="0"/>
            <a:alphaOff val="0"/>
          </a:srgbClr>
        </a:solidFill>
        <a:ln w="15875" cap="flat" cmpd="sng" algn="ctr">
          <a:solidFill>
            <a:srgbClr val="94C600">
              <a:hueOff val="0"/>
              <a:satOff val="0"/>
              <a:lumOff val="0"/>
              <a:alphaOff val="0"/>
            </a:srgbClr>
          </a:solidFill>
          <a:prstDash val="solid"/>
        </a:ln>
        <a:effectLst/>
      </dgm:spPr>
      <dgm:t>
        <a:bodyPr/>
        <a:lstStyle/>
        <a:p>
          <a:endParaRPr lang="zh-TW" altLang="en-US"/>
        </a:p>
      </dgm:t>
    </dgm:pt>
    <dgm:pt modelId="{23BF4E92-24C1-4964-9634-FDA5E8DD7A80}" type="pres">
      <dgm:prSet presAssocID="{765CC9D1-4F0F-4395-A4CB-24DA4591EE0A}" presName="parTx1" presStyleLbl="node1" presStyleIdx="0" presStyleCnt="2"/>
      <dgm:spPr>
        <a:prstGeom prst="roundRect">
          <a:avLst/>
        </a:prstGeom>
      </dgm:spPr>
      <dgm:t>
        <a:bodyPr/>
        <a:lstStyle/>
        <a:p>
          <a:endParaRPr lang="zh-TW" altLang="en-US"/>
        </a:p>
      </dgm:t>
    </dgm:pt>
    <dgm:pt modelId="{53AB560C-B0AC-43BA-AA59-C27EAD0D2DA5}" type="pres">
      <dgm:prSet presAssocID="{25D7AB7A-459E-4DC7-B70A-32EB0A1A22CD}" presName="picture1" presStyleCnt="0"/>
      <dgm:spPr/>
    </dgm:pt>
    <dgm:pt modelId="{49052447-7AB4-41DF-AC54-EC4A60DAFC00}" type="pres">
      <dgm:prSet presAssocID="{25D7AB7A-459E-4DC7-B70A-32EB0A1A22CD}" presName="imageRepeatNode" presStyleLbl="fgImgPlace1" presStyleIdx="0" presStyleCnt="2"/>
      <dgm:spPr>
        <a:prstGeom prst="ellipse">
          <a:avLst/>
        </a:prstGeom>
      </dgm:spPr>
      <dgm:t>
        <a:bodyPr/>
        <a:lstStyle/>
        <a:p>
          <a:endParaRPr lang="zh-TW" altLang="en-US"/>
        </a:p>
      </dgm:t>
    </dgm:pt>
    <dgm:pt modelId="{A104D58E-D1FB-4523-9E23-F86B7F1FB96D}" type="pres">
      <dgm:prSet presAssocID="{16912BF1-4D3D-4918-9257-79078C176CCD}" presName="parTx2" presStyleLbl="node1" presStyleIdx="1" presStyleCnt="2"/>
      <dgm:spPr>
        <a:prstGeom prst="roundRect">
          <a:avLst/>
        </a:prstGeom>
      </dgm:spPr>
      <dgm:t>
        <a:bodyPr/>
        <a:lstStyle/>
        <a:p>
          <a:endParaRPr lang="zh-TW" altLang="en-US"/>
        </a:p>
      </dgm:t>
    </dgm:pt>
    <dgm:pt modelId="{2E63F861-68A2-4D30-9522-26CAFA08AF8B}" type="pres">
      <dgm:prSet presAssocID="{E758FDF5-7818-462D-B3DC-DFBFE9837A8F}" presName="picture2" presStyleCnt="0"/>
      <dgm:spPr/>
    </dgm:pt>
    <dgm:pt modelId="{A2A28632-A76F-4A05-9851-18116AD8FB97}" type="pres">
      <dgm:prSet presAssocID="{E758FDF5-7818-462D-B3DC-DFBFE9837A8F}" presName="imageRepeatNode" presStyleLbl="fgImgPlace1" presStyleIdx="1" presStyleCnt="2"/>
      <dgm:spPr>
        <a:prstGeom prst="ellipse">
          <a:avLst/>
        </a:prstGeom>
      </dgm:spPr>
      <dgm:t>
        <a:bodyPr/>
        <a:lstStyle/>
        <a:p>
          <a:endParaRPr lang="zh-TW" altLang="en-US"/>
        </a:p>
      </dgm:t>
    </dgm:pt>
  </dgm:ptLst>
  <dgm:cxnLst>
    <dgm:cxn modelId="{5A073F6D-A243-43A8-A50D-010056C76DC9}" type="presOf" srcId="{69F2EC9F-536D-4B02-9E4E-8BEFF3D7C008}" destId="{9E8DC691-10FF-4F36-833C-5D6D8AF36EE7}" srcOrd="0" destOrd="0" presId="urn:microsoft.com/office/officeart/2008/layout/AscendingPictureAccentProcess"/>
    <dgm:cxn modelId="{AE3C526B-A75E-4E9E-AAB3-E651F878B0E4}" srcId="{69F2EC9F-536D-4B02-9E4E-8BEFF3D7C008}" destId="{16912BF1-4D3D-4918-9257-79078C176CCD}" srcOrd="1" destOrd="0" parTransId="{DF09DE05-33F3-40DC-BB01-C027CE257825}" sibTransId="{E758FDF5-7818-462D-B3DC-DFBFE9837A8F}"/>
    <dgm:cxn modelId="{15471231-9A72-4A75-9290-1C6E8E170C99}" type="presOf" srcId="{25D7AB7A-459E-4DC7-B70A-32EB0A1A22CD}" destId="{49052447-7AB4-41DF-AC54-EC4A60DAFC00}" srcOrd="0" destOrd="0" presId="urn:microsoft.com/office/officeart/2008/layout/AscendingPictureAccentProcess"/>
    <dgm:cxn modelId="{0DE7D48B-733F-4A69-A767-8E802A71E41B}" type="presOf" srcId="{E758FDF5-7818-462D-B3DC-DFBFE9837A8F}" destId="{A2A28632-A76F-4A05-9851-18116AD8FB97}" srcOrd="0" destOrd="0" presId="urn:microsoft.com/office/officeart/2008/layout/AscendingPictureAccentProcess"/>
    <dgm:cxn modelId="{FA1676F2-7F15-4E8D-B3C3-4038BEA3F673}" srcId="{69F2EC9F-536D-4B02-9E4E-8BEFF3D7C008}" destId="{765CC9D1-4F0F-4395-A4CB-24DA4591EE0A}" srcOrd="0" destOrd="0" parTransId="{CFEB4C78-AB27-4CC2-B7F9-BE696D684ABA}" sibTransId="{25D7AB7A-459E-4DC7-B70A-32EB0A1A22CD}"/>
    <dgm:cxn modelId="{D042F0C1-97F8-4E93-AEA2-F7FE675387D0}" type="presOf" srcId="{765CC9D1-4F0F-4395-A4CB-24DA4591EE0A}" destId="{23BF4E92-24C1-4964-9634-FDA5E8DD7A80}" srcOrd="0" destOrd="0" presId="urn:microsoft.com/office/officeart/2008/layout/AscendingPictureAccentProcess"/>
    <dgm:cxn modelId="{82573A3D-4EA3-47A9-A7AD-AB5A079226A7}" type="presOf" srcId="{16912BF1-4D3D-4918-9257-79078C176CCD}" destId="{A104D58E-D1FB-4523-9E23-F86B7F1FB96D}" srcOrd="0" destOrd="0" presId="urn:microsoft.com/office/officeart/2008/layout/AscendingPictureAccentProcess"/>
    <dgm:cxn modelId="{47C637E4-94A2-4F9C-8F85-5AB23510D41F}" type="presParOf" srcId="{9E8DC691-10FF-4F36-833C-5D6D8AF36EE7}" destId="{8351ACB9-41C2-42FF-9590-94B6AF9FEF4E}" srcOrd="0" destOrd="0" presId="urn:microsoft.com/office/officeart/2008/layout/AscendingPictureAccentProcess"/>
    <dgm:cxn modelId="{C33AA401-5BBC-4B48-8CC7-A62DD077E5CE}" type="presParOf" srcId="{9E8DC691-10FF-4F36-833C-5D6D8AF36EE7}" destId="{9D0054A3-0482-422C-BE8C-B71716362A36}" srcOrd="1" destOrd="0" presId="urn:microsoft.com/office/officeart/2008/layout/AscendingPictureAccentProcess"/>
    <dgm:cxn modelId="{43E87CD7-B4D4-4B4D-8C99-593D3BE66F18}" type="presParOf" srcId="{9E8DC691-10FF-4F36-833C-5D6D8AF36EE7}" destId="{39407BC6-C0D0-420D-9ECE-5CAAE6139EF6}" srcOrd="2" destOrd="0" presId="urn:microsoft.com/office/officeart/2008/layout/AscendingPictureAccentProcess"/>
    <dgm:cxn modelId="{34762C04-2404-4432-8A37-F9F0B9660DC5}" type="presParOf" srcId="{9E8DC691-10FF-4F36-833C-5D6D8AF36EE7}" destId="{1F319E7A-D99A-4BC3-8059-5298D780F417}" srcOrd="3" destOrd="0" presId="urn:microsoft.com/office/officeart/2008/layout/AscendingPictureAccentProcess"/>
    <dgm:cxn modelId="{7CB85F65-3DFD-42B7-AD6F-F0CC1C885602}" type="presParOf" srcId="{9E8DC691-10FF-4F36-833C-5D6D8AF36EE7}" destId="{CE7E33B7-FE7D-4FA0-AD2C-66C206EB1BB4}" srcOrd="4" destOrd="0" presId="urn:microsoft.com/office/officeart/2008/layout/AscendingPictureAccentProcess"/>
    <dgm:cxn modelId="{AF9BA53E-60D3-4F39-AC5F-3D6F0D4D6B9D}" type="presParOf" srcId="{9E8DC691-10FF-4F36-833C-5D6D8AF36EE7}" destId="{72AD7272-20B6-4120-8D73-C085A47B9BE4}" srcOrd="5" destOrd="0" presId="urn:microsoft.com/office/officeart/2008/layout/AscendingPictureAccentProcess"/>
    <dgm:cxn modelId="{BDB4B4BA-3BCD-465A-86CC-87C85882331E}" type="presParOf" srcId="{9E8DC691-10FF-4F36-833C-5D6D8AF36EE7}" destId="{38E251A7-634C-4D3F-AC99-17E18BDFF58F}" srcOrd="6" destOrd="0" presId="urn:microsoft.com/office/officeart/2008/layout/AscendingPictureAccentProcess"/>
    <dgm:cxn modelId="{286581E9-4CA6-4348-9763-DCA7E8E6CF20}" type="presParOf" srcId="{9E8DC691-10FF-4F36-833C-5D6D8AF36EE7}" destId="{AFE6B4DE-CB14-4616-AF40-1E82EADBBC6C}" srcOrd="7" destOrd="0" presId="urn:microsoft.com/office/officeart/2008/layout/AscendingPictureAccentProcess"/>
    <dgm:cxn modelId="{A71B2160-8656-4180-B2D4-07AB09A2430B}" type="presParOf" srcId="{9E8DC691-10FF-4F36-833C-5D6D8AF36EE7}" destId="{31920920-49B8-416E-8D7D-5837ADDD8AAE}" srcOrd="8" destOrd="0" presId="urn:microsoft.com/office/officeart/2008/layout/AscendingPictureAccentProcess"/>
    <dgm:cxn modelId="{C2DB1398-DF3E-4D09-9207-7607FF0D2E6E}" type="presParOf" srcId="{9E8DC691-10FF-4F36-833C-5D6D8AF36EE7}" destId="{90FCED86-22E7-4DD5-9B32-FA8425DD906D}" srcOrd="9" destOrd="0" presId="urn:microsoft.com/office/officeart/2008/layout/AscendingPictureAccentProcess"/>
    <dgm:cxn modelId="{84FFADBD-70EA-495A-ACF3-F9363CE38913}" type="presParOf" srcId="{9E8DC691-10FF-4F36-833C-5D6D8AF36EE7}" destId="{23BF4E92-24C1-4964-9634-FDA5E8DD7A80}" srcOrd="10" destOrd="0" presId="urn:microsoft.com/office/officeart/2008/layout/AscendingPictureAccentProcess"/>
    <dgm:cxn modelId="{B5C2DB2C-797A-4B44-9B34-BED0F88EA5AF}" type="presParOf" srcId="{9E8DC691-10FF-4F36-833C-5D6D8AF36EE7}" destId="{53AB560C-B0AC-43BA-AA59-C27EAD0D2DA5}" srcOrd="11" destOrd="0" presId="urn:microsoft.com/office/officeart/2008/layout/AscendingPictureAccentProcess"/>
    <dgm:cxn modelId="{F2D9C23E-B9F6-4AE5-88FC-358737FA04D3}" type="presParOf" srcId="{53AB560C-B0AC-43BA-AA59-C27EAD0D2DA5}" destId="{49052447-7AB4-41DF-AC54-EC4A60DAFC00}" srcOrd="0" destOrd="0" presId="urn:microsoft.com/office/officeart/2008/layout/AscendingPictureAccentProcess"/>
    <dgm:cxn modelId="{3C596A99-A50B-4948-9DF5-973A20307851}" type="presParOf" srcId="{9E8DC691-10FF-4F36-833C-5D6D8AF36EE7}" destId="{A104D58E-D1FB-4523-9E23-F86B7F1FB96D}" srcOrd="12" destOrd="0" presId="urn:microsoft.com/office/officeart/2008/layout/AscendingPictureAccentProcess"/>
    <dgm:cxn modelId="{F55D7E3E-B8B9-4E1F-9328-48A57FBB6C55}" type="presParOf" srcId="{9E8DC691-10FF-4F36-833C-5D6D8AF36EE7}" destId="{2E63F861-68A2-4D30-9522-26CAFA08AF8B}" srcOrd="13" destOrd="0" presId="urn:microsoft.com/office/officeart/2008/layout/AscendingPictureAccentProcess"/>
    <dgm:cxn modelId="{1DF1A20E-1FD8-44A8-BF27-0FB2AA163E33}" type="presParOf" srcId="{2E63F861-68A2-4D30-9522-26CAFA08AF8B}" destId="{A2A28632-A76F-4A05-9851-18116AD8FB97}"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129E103-6159-4B2A-9E68-57ED468966E0}" type="doc">
      <dgm:prSet loTypeId="urn:microsoft.com/office/officeart/2005/8/layout/pyramid2" loCatId="pyramid" qsTypeId="urn:microsoft.com/office/officeart/2005/8/quickstyle/simple1" qsCatId="simple" csTypeId="urn:microsoft.com/office/officeart/2005/8/colors/accent1_2" csCatId="accent1" phldr="1"/>
      <dgm:spPr/>
    </dgm:pt>
    <dgm:pt modelId="{BC48094F-0B1A-4994-B44E-417AA70DAA51}">
      <dgm:prSet phldrT="[文字]"/>
      <dgm:spPr/>
      <dgm:t>
        <a:bodyPr/>
        <a:lstStyle/>
        <a:p>
          <a:r>
            <a:rPr lang="zh-TW" altLang="en-US" dirty="0" smtClean="0">
              <a:solidFill>
                <a:srgbClr val="FF0000"/>
              </a:solidFill>
              <a:latin typeface="標楷體" pitchFamily="65" charset="-120"/>
              <a:ea typeface="標楷體" pitchFamily="65" charset="-120"/>
            </a:rPr>
            <a:t>直覺式催眠放鬆</a:t>
          </a:r>
          <a:endParaRPr lang="zh-TW" altLang="en-US" dirty="0">
            <a:solidFill>
              <a:srgbClr val="FF0000"/>
            </a:solidFill>
            <a:latin typeface="標楷體" pitchFamily="65" charset="-120"/>
            <a:ea typeface="標楷體" pitchFamily="65" charset="-120"/>
          </a:endParaRPr>
        </a:p>
      </dgm:t>
    </dgm:pt>
    <dgm:pt modelId="{049F2933-C118-4156-931F-F1F717CD9C3B}" type="parTrans" cxnId="{0E5A2FB5-D230-4679-8540-C22F5BB40F03}">
      <dgm:prSet/>
      <dgm:spPr/>
      <dgm:t>
        <a:bodyPr/>
        <a:lstStyle/>
        <a:p>
          <a:endParaRPr lang="zh-TW" altLang="en-US">
            <a:latin typeface="標楷體" pitchFamily="65" charset="-120"/>
            <a:ea typeface="標楷體" pitchFamily="65" charset="-120"/>
          </a:endParaRPr>
        </a:p>
      </dgm:t>
    </dgm:pt>
    <dgm:pt modelId="{60AC9B60-B6AF-4324-A0E6-E8536339B4E3}" type="sibTrans" cxnId="{0E5A2FB5-D230-4679-8540-C22F5BB40F03}">
      <dgm:prSet/>
      <dgm:spPr/>
      <dgm:t>
        <a:bodyPr/>
        <a:lstStyle/>
        <a:p>
          <a:endParaRPr lang="zh-TW" altLang="en-US">
            <a:latin typeface="標楷體" pitchFamily="65" charset="-120"/>
            <a:ea typeface="標楷體" pitchFamily="65" charset="-120"/>
          </a:endParaRPr>
        </a:p>
      </dgm:t>
    </dgm:pt>
    <dgm:pt modelId="{C233248F-F157-430B-B2AB-0C50A63E7E27}">
      <dgm:prSet phldrT="[文字]"/>
      <dgm:spPr/>
      <dgm:t>
        <a:bodyPr/>
        <a:lstStyle/>
        <a:p>
          <a:r>
            <a:rPr lang="zh-TW" altLang="en-US" dirty="0" smtClean="0">
              <a:solidFill>
                <a:srgbClr val="7030A0"/>
              </a:solidFill>
              <a:latin typeface="標楷體" pitchFamily="65" charset="-120"/>
              <a:ea typeface="標楷體" pitchFamily="65" charset="-120"/>
            </a:rPr>
            <a:t>被動式冥想放鬆</a:t>
          </a:r>
          <a:endParaRPr lang="zh-TW" altLang="en-US" dirty="0">
            <a:solidFill>
              <a:srgbClr val="7030A0"/>
            </a:solidFill>
            <a:latin typeface="標楷體" pitchFamily="65" charset="-120"/>
            <a:ea typeface="標楷體" pitchFamily="65" charset="-120"/>
          </a:endParaRPr>
        </a:p>
      </dgm:t>
    </dgm:pt>
    <dgm:pt modelId="{3E2A9A3E-4498-4D48-A735-2A110C6143E3}" type="parTrans" cxnId="{D49A73F0-92D8-43B6-8632-A68CC8A67573}">
      <dgm:prSet/>
      <dgm:spPr/>
      <dgm:t>
        <a:bodyPr/>
        <a:lstStyle/>
        <a:p>
          <a:endParaRPr lang="zh-TW" altLang="en-US">
            <a:latin typeface="標楷體" pitchFamily="65" charset="-120"/>
            <a:ea typeface="標楷體" pitchFamily="65" charset="-120"/>
          </a:endParaRPr>
        </a:p>
      </dgm:t>
    </dgm:pt>
    <dgm:pt modelId="{53943CC6-3018-4F45-8DFB-0301BA59DBE2}" type="sibTrans" cxnId="{D49A73F0-92D8-43B6-8632-A68CC8A67573}">
      <dgm:prSet/>
      <dgm:spPr/>
      <dgm:t>
        <a:bodyPr/>
        <a:lstStyle/>
        <a:p>
          <a:endParaRPr lang="zh-TW" altLang="en-US">
            <a:latin typeface="標楷體" pitchFamily="65" charset="-120"/>
            <a:ea typeface="標楷體" pitchFamily="65" charset="-120"/>
          </a:endParaRPr>
        </a:p>
      </dgm:t>
    </dgm:pt>
    <dgm:pt modelId="{82238236-1613-4645-A425-E99002B51771}">
      <dgm:prSet phldrT="[文字]"/>
      <dgm:spPr/>
      <dgm:t>
        <a:bodyPr/>
        <a:lstStyle/>
        <a:p>
          <a:r>
            <a:rPr lang="zh-TW" altLang="en-US" dirty="0" smtClean="0">
              <a:latin typeface="標楷體" pitchFamily="65" charset="-120"/>
              <a:ea typeface="標楷體" pitchFamily="65" charset="-120"/>
            </a:rPr>
            <a:t>漸進式肌肉放鬆</a:t>
          </a:r>
          <a:endParaRPr lang="zh-TW" altLang="en-US" dirty="0">
            <a:latin typeface="標楷體" pitchFamily="65" charset="-120"/>
            <a:ea typeface="標楷體" pitchFamily="65" charset="-120"/>
          </a:endParaRPr>
        </a:p>
      </dgm:t>
    </dgm:pt>
    <dgm:pt modelId="{0A1BB319-6771-4A37-BE64-EC2DBFDB6532}" type="parTrans" cxnId="{769C03DF-5CE8-4047-B14D-0F740E87CFF8}">
      <dgm:prSet/>
      <dgm:spPr/>
      <dgm:t>
        <a:bodyPr/>
        <a:lstStyle/>
        <a:p>
          <a:endParaRPr lang="zh-TW" altLang="en-US">
            <a:latin typeface="標楷體" pitchFamily="65" charset="-120"/>
            <a:ea typeface="標楷體" pitchFamily="65" charset="-120"/>
          </a:endParaRPr>
        </a:p>
      </dgm:t>
    </dgm:pt>
    <dgm:pt modelId="{875483D2-C58D-477E-A579-660DA9B920CD}" type="sibTrans" cxnId="{769C03DF-5CE8-4047-B14D-0F740E87CFF8}">
      <dgm:prSet/>
      <dgm:spPr/>
      <dgm:t>
        <a:bodyPr/>
        <a:lstStyle/>
        <a:p>
          <a:endParaRPr lang="zh-TW" altLang="en-US">
            <a:latin typeface="標楷體" pitchFamily="65" charset="-120"/>
            <a:ea typeface="標楷體" pitchFamily="65" charset="-120"/>
          </a:endParaRPr>
        </a:p>
      </dgm:t>
    </dgm:pt>
    <dgm:pt modelId="{84938FBD-8AB0-4BEC-B55D-DBE39898B68E}" type="pres">
      <dgm:prSet presAssocID="{D129E103-6159-4B2A-9E68-57ED468966E0}" presName="compositeShape" presStyleCnt="0">
        <dgm:presLayoutVars>
          <dgm:dir/>
          <dgm:resizeHandles/>
        </dgm:presLayoutVars>
      </dgm:prSet>
      <dgm:spPr/>
    </dgm:pt>
    <dgm:pt modelId="{2E3EFC57-792E-428E-9DAD-DF9424EFAEEE}" type="pres">
      <dgm:prSet presAssocID="{D129E103-6159-4B2A-9E68-57ED468966E0}" presName="pyramid" presStyleLbl="node1" presStyleIdx="0" presStyleCnt="1"/>
      <dgm:spPr/>
    </dgm:pt>
    <dgm:pt modelId="{E162F365-8C5A-4BD6-9FDD-D5F869E65488}" type="pres">
      <dgm:prSet presAssocID="{D129E103-6159-4B2A-9E68-57ED468966E0}" presName="theList" presStyleCnt="0"/>
      <dgm:spPr/>
    </dgm:pt>
    <dgm:pt modelId="{E5DEA4D3-F942-4542-946A-112A52EF525D}" type="pres">
      <dgm:prSet presAssocID="{BC48094F-0B1A-4994-B44E-417AA70DAA51}" presName="aNode" presStyleLbl="fgAcc1" presStyleIdx="0" presStyleCnt="3">
        <dgm:presLayoutVars>
          <dgm:bulletEnabled val="1"/>
        </dgm:presLayoutVars>
      </dgm:prSet>
      <dgm:spPr/>
      <dgm:t>
        <a:bodyPr/>
        <a:lstStyle/>
        <a:p>
          <a:endParaRPr lang="zh-TW" altLang="en-US"/>
        </a:p>
      </dgm:t>
    </dgm:pt>
    <dgm:pt modelId="{52AD1A56-433C-4A34-8D55-7FD7DAF58F44}" type="pres">
      <dgm:prSet presAssocID="{BC48094F-0B1A-4994-B44E-417AA70DAA51}" presName="aSpace" presStyleCnt="0"/>
      <dgm:spPr/>
    </dgm:pt>
    <dgm:pt modelId="{2A6FEAF1-FECC-4F50-AC96-A3773D1A22EA}" type="pres">
      <dgm:prSet presAssocID="{C233248F-F157-430B-B2AB-0C50A63E7E27}" presName="aNode" presStyleLbl="fgAcc1" presStyleIdx="1" presStyleCnt="3">
        <dgm:presLayoutVars>
          <dgm:bulletEnabled val="1"/>
        </dgm:presLayoutVars>
      </dgm:prSet>
      <dgm:spPr/>
      <dgm:t>
        <a:bodyPr/>
        <a:lstStyle/>
        <a:p>
          <a:endParaRPr lang="zh-TW" altLang="en-US"/>
        </a:p>
      </dgm:t>
    </dgm:pt>
    <dgm:pt modelId="{8FACE774-807D-4DFD-83B6-56CAFA3948DC}" type="pres">
      <dgm:prSet presAssocID="{C233248F-F157-430B-B2AB-0C50A63E7E27}" presName="aSpace" presStyleCnt="0"/>
      <dgm:spPr/>
    </dgm:pt>
    <dgm:pt modelId="{2DEA3F35-3333-489D-93D0-CDC892B999C9}" type="pres">
      <dgm:prSet presAssocID="{82238236-1613-4645-A425-E99002B51771}" presName="aNode" presStyleLbl="fgAcc1" presStyleIdx="2" presStyleCnt="3">
        <dgm:presLayoutVars>
          <dgm:bulletEnabled val="1"/>
        </dgm:presLayoutVars>
      </dgm:prSet>
      <dgm:spPr/>
      <dgm:t>
        <a:bodyPr/>
        <a:lstStyle/>
        <a:p>
          <a:endParaRPr lang="zh-TW" altLang="en-US"/>
        </a:p>
      </dgm:t>
    </dgm:pt>
    <dgm:pt modelId="{EC79B26A-E8B7-47BD-86E0-36BF47BA6062}" type="pres">
      <dgm:prSet presAssocID="{82238236-1613-4645-A425-E99002B51771}" presName="aSpace" presStyleCnt="0"/>
      <dgm:spPr/>
    </dgm:pt>
  </dgm:ptLst>
  <dgm:cxnLst>
    <dgm:cxn modelId="{D49A73F0-92D8-43B6-8632-A68CC8A67573}" srcId="{D129E103-6159-4B2A-9E68-57ED468966E0}" destId="{C233248F-F157-430B-B2AB-0C50A63E7E27}" srcOrd="1" destOrd="0" parTransId="{3E2A9A3E-4498-4D48-A735-2A110C6143E3}" sibTransId="{53943CC6-3018-4F45-8DFB-0301BA59DBE2}"/>
    <dgm:cxn modelId="{69D6531F-9838-4A5E-9434-8624F7CFD94F}" type="presOf" srcId="{82238236-1613-4645-A425-E99002B51771}" destId="{2DEA3F35-3333-489D-93D0-CDC892B999C9}" srcOrd="0" destOrd="0" presId="urn:microsoft.com/office/officeart/2005/8/layout/pyramid2"/>
    <dgm:cxn modelId="{F26659B6-C7AA-4741-AB69-3E74782C7E67}" type="presOf" srcId="{BC48094F-0B1A-4994-B44E-417AA70DAA51}" destId="{E5DEA4D3-F942-4542-946A-112A52EF525D}" srcOrd="0" destOrd="0" presId="urn:microsoft.com/office/officeart/2005/8/layout/pyramid2"/>
    <dgm:cxn modelId="{769C03DF-5CE8-4047-B14D-0F740E87CFF8}" srcId="{D129E103-6159-4B2A-9E68-57ED468966E0}" destId="{82238236-1613-4645-A425-E99002B51771}" srcOrd="2" destOrd="0" parTransId="{0A1BB319-6771-4A37-BE64-EC2DBFDB6532}" sibTransId="{875483D2-C58D-477E-A579-660DA9B920CD}"/>
    <dgm:cxn modelId="{E40CF15E-2FA2-40BC-8CB6-54072C372695}" type="presOf" srcId="{D129E103-6159-4B2A-9E68-57ED468966E0}" destId="{84938FBD-8AB0-4BEC-B55D-DBE39898B68E}" srcOrd="0" destOrd="0" presId="urn:microsoft.com/office/officeart/2005/8/layout/pyramid2"/>
    <dgm:cxn modelId="{0E5A2FB5-D230-4679-8540-C22F5BB40F03}" srcId="{D129E103-6159-4B2A-9E68-57ED468966E0}" destId="{BC48094F-0B1A-4994-B44E-417AA70DAA51}" srcOrd="0" destOrd="0" parTransId="{049F2933-C118-4156-931F-F1F717CD9C3B}" sibTransId="{60AC9B60-B6AF-4324-A0E6-E8536339B4E3}"/>
    <dgm:cxn modelId="{D1337A75-E8DF-42D0-AE69-DE6A72890261}" type="presOf" srcId="{C233248F-F157-430B-B2AB-0C50A63E7E27}" destId="{2A6FEAF1-FECC-4F50-AC96-A3773D1A22EA}" srcOrd="0" destOrd="0" presId="urn:microsoft.com/office/officeart/2005/8/layout/pyramid2"/>
    <dgm:cxn modelId="{D0F5C4A3-E1AD-46BB-AEC6-372676BF0EE9}" type="presParOf" srcId="{84938FBD-8AB0-4BEC-B55D-DBE39898B68E}" destId="{2E3EFC57-792E-428E-9DAD-DF9424EFAEEE}" srcOrd="0" destOrd="0" presId="urn:microsoft.com/office/officeart/2005/8/layout/pyramid2"/>
    <dgm:cxn modelId="{B5BE336F-61F2-47F0-82AC-ADE416474276}" type="presParOf" srcId="{84938FBD-8AB0-4BEC-B55D-DBE39898B68E}" destId="{E162F365-8C5A-4BD6-9FDD-D5F869E65488}" srcOrd="1" destOrd="0" presId="urn:microsoft.com/office/officeart/2005/8/layout/pyramid2"/>
    <dgm:cxn modelId="{F7196CCE-3EB7-40C0-A082-5243FEACE694}" type="presParOf" srcId="{E162F365-8C5A-4BD6-9FDD-D5F869E65488}" destId="{E5DEA4D3-F942-4542-946A-112A52EF525D}" srcOrd="0" destOrd="0" presId="urn:microsoft.com/office/officeart/2005/8/layout/pyramid2"/>
    <dgm:cxn modelId="{E6776475-1B43-4243-B156-265D3987CEEC}" type="presParOf" srcId="{E162F365-8C5A-4BD6-9FDD-D5F869E65488}" destId="{52AD1A56-433C-4A34-8D55-7FD7DAF58F44}" srcOrd="1" destOrd="0" presId="urn:microsoft.com/office/officeart/2005/8/layout/pyramid2"/>
    <dgm:cxn modelId="{DCD538B3-E9A1-4ADD-B687-77F10BBA68F2}" type="presParOf" srcId="{E162F365-8C5A-4BD6-9FDD-D5F869E65488}" destId="{2A6FEAF1-FECC-4F50-AC96-A3773D1A22EA}" srcOrd="2" destOrd="0" presId="urn:microsoft.com/office/officeart/2005/8/layout/pyramid2"/>
    <dgm:cxn modelId="{11398BEE-8811-4D57-9482-6BA13FB15761}" type="presParOf" srcId="{E162F365-8C5A-4BD6-9FDD-D5F869E65488}" destId="{8FACE774-807D-4DFD-83B6-56CAFA3948DC}" srcOrd="3" destOrd="0" presId="urn:microsoft.com/office/officeart/2005/8/layout/pyramid2"/>
    <dgm:cxn modelId="{8BBCC22F-BA17-4E5E-8196-EE3EF1E44233}" type="presParOf" srcId="{E162F365-8C5A-4BD6-9FDD-D5F869E65488}" destId="{2DEA3F35-3333-489D-93D0-CDC892B999C9}" srcOrd="4" destOrd="0" presId="urn:microsoft.com/office/officeart/2005/8/layout/pyramid2"/>
    <dgm:cxn modelId="{D53073F3-7FE5-45B3-892B-7DC6230BE77E}" type="presParOf" srcId="{E162F365-8C5A-4BD6-9FDD-D5F869E65488}" destId="{EC79B26A-E8B7-47BD-86E0-36BF47BA606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4B872B-5562-41C3-AC4C-D3EB00794CCB}" type="doc">
      <dgm:prSet loTypeId="urn:microsoft.com/office/officeart/2005/8/layout/cycle2" loCatId="cycle" qsTypeId="urn:microsoft.com/office/officeart/2005/8/quickstyle/simple1" qsCatId="simple" csTypeId="urn:microsoft.com/office/officeart/2005/8/colors/accent3_1" csCatId="accent3" phldr="1"/>
      <dgm:spPr/>
      <dgm:t>
        <a:bodyPr/>
        <a:lstStyle/>
        <a:p>
          <a:endParaRPr lang="zh-TW" altLang="en-US"/>
        </a:p>
      </dgm:t>
    </dgm:pt>
    <dgm:pt modelId="{1541DEEB-CB2B-45DA-AAE8-97648990159E}">
      <dgm:prSet phldrT="[文字]"/>
      <dgm:spPr/>
      <dgm:t>
        <a:bodyPr/>
        <a:lstStyle/>
        <a:p>
          <a:r>
            <a:rPr lang="zh-TW" altLang="en-US" dirty="0" smtClean="0">
              <a:ln w="9525">
                <a:solidFill>
                  <a:srgbClr val="0000FF"/>
                </a:solidFill>
                <a:round/>
                <a:headEnd/>
                <a:tailEnd/>
              </a:ln>
              <a:solidFill>
                <a:srgbClr val="0000FF"/>
              </a:solidFill>
              <a:latin typeface="新細明體"/>
              <a:ea typeface="新細明體"/>
            </a:rPr>
            <a:t>負面</a:t>
          </a:r>
          <a:endParaRPr lang="en-US" altLang="zh-TW" dirty="0" smtClean="0">
            <a:ln w="9525">
              <a:solidFill>
                <a:srgbClr val="0000FF"/>
              </a:solidFill>
              <a:round/>
              <a:headEnd/>
              <a:tailEnd/>
            </a:ln>
            <a:solidFill>
              <a:srgbClr val="0000FF"/>
            </a:solidFill>
            <a:latin typeface="新細明體"/>
            <a:ea typeface="新細明體"/>
          </a:endParaRPr>
        </a:p>
        <a:p>
          <a:r>
            <a:rPr lang="zh-TW" altLang="en-US" dirty="0" smtClean="0">
              <a:ln w="9525">
                <a:solidFill>
                  <a:srgbClr val="0000FF"/>
                </a:solidFill>
                <a:round/>
                <a:headEnd/>
                <a:tailEnd/>
              </a:ln>
              <a:solidFill>
                <a:srgbClr val="0000FF"/>
              </a:solidFill>
              <a:latin typeface="新細明體"/>
              <a:ea typeface="新細明體"/>
            </a:rPr>
            <a:t>事件</a:t>
          </a:r>
          <a:endParaRPr lang="zh-TW" altLang="en-US" dirty="0"/>
        </a:p>
      </dgm:t>
    </dgm:pt>
    <dgm:pt modelId="{45AD7AB4-CE9D-428B-9396-19C0B8D7E336}" type="parTrans" cxnId="{959D2ECF-BC7C-4F3A-8C53-5CD8074D55A4}">
      <dgm:prSet/>
      <dgm:spPr/>
      <dgm:t>
        <a:bodyPr/>
        <a:lstStyle/>
        <a:p>
          <a:endParaRPr lang="zh-TW" altLang="en-US"/>
        </a:p>
      </dgm:t>
    </dgm:pt>
    <dgm:pt modelId="{7B9E0BED-ED5B-4CBA-8F9B-605F28C0DA70}" type="sibTrans" cxnId="{959D2ECF-BC7C-4F3A-8C53-5CD8074D55A4}">
      <dgm:prSet/>
      <dgm:spPr/>
      <dgm:t>
        <a:bodyPr/>
        <a:lstStyle/>
        <a:p>
          <a:endParaRPr lang="zh-TW" altLang="en-US"/>
        </a:p>
      </dgm:t>
    </dgm:pt>
    <dgm:pt modelId="{3CF79AA9-E8CB-4058-BF2F-70EFB1132DE6}">
      <dgm:prSet phldrT="[文字]" custT="1"/>
      <dgm:spPr/>
      <dgm:t>
        <a:bodyPr/>
        <a:lstStyle/>
        <a:p>
          <a:r>
            <a:rPr lang="zh-TW" altLang="en-US" sz="2400" dirty="0" smtClean="0">
              <a:solidFill>
                <a:srgbClr val="7030A0"/>
              </a:solidFill>
            </a:rPr>
            <a:t>杏仁核</a:t>
          </a:r>
          <a:endParaRPr lang="zh-TW" altLang="en-US" sz="2400" dirty="0">
            <a:solidFill>
              <a:srgbClr val="7030A0"/>
            </a:solidFill>
          </a:endParaRPr>
        </a:p>
      </dgm:t>
    </dgm:pt>
    <dgm:pt modelId="{79A12DCC-E8D9-4869-8ECE-A10992432B94}" type="parTrans" cxnId="{98E2E4F4-4FA8-4B2E-8EF0-EC367442529D}">
      <dgm:prSet/>
      <dgm:spPr/>
      <dgm:t>
        <a:bodyPr/>
        <a:lstStyle/>
        <a:p>
          <a:endParaRPr lang="zh-TW" altLang="en-US"/>
        </a:p>
      </dgm:t>
    </dgm:pt>
    <dgm:pt modelId="{E50A657A-AB34-4E9F-8D59-555DD0E6BC19}" type="sibTrans" cxnId="{98E2E4F4-4FA8-4B2E-8EF0-EC367442529D}">
      <dgm:prSet/>
      <dgm:spPr/>
      <dgm:t>
        <a:bodyPr/>
        <a:lstStyle/>
        <a:p>
          <a:endParaRPr lang="zh-TW" altLang="en-US"/>
        </a:p>
      </dgm:t>
    </dgm:pt>
    <dgm:pt modelId="{C28990DD-DD75-4757-B7E6-0D843940A573}">
      <dgm:prSet phldrT="[文字]" custT="1"/>
      <dgm:spPr/>
      <dgm:t>
        <a:bodyPr/>
        <a:lstStyle/>
        <a:p>
          <a:r>
            <a:rPr lang="zh-TW" altLang="en-US" sz="2400" dirty="0" smtClean="0">
              <a:solidFill>
                <a:srgbClr val="C00000"/>
              </a:solidFill>
            </a:rPr>
            <a:t>海馬回</a:t>
          </a:r>
          <a:endParaRPr lang="zh-TW" altLang="en-US" sz="2400" dirty="0">
            <a:solidFill>
              <a:srgbClr val="C00000"/>
            </a:solidFill>
          </a:endParaRPr>
        </a:p>
      </dgm:t>
    </dgm:pt>
    <dgm:pt modelId="{192A6025-CB9A-4C30-B211-805AEE9C8ACB}" type="parTrans" cxnId="{A95B272D-9953-4D8C-931D-0E893EC84083}">
      <dgm:prSet/>
      <dgm:spPr/>
      <dgm:t>
        <a:bodyPr/>
        <a:lstStyle/>
        <a:p>
          <a:endParaRPr lang="zh-TW" altLang="en-US"/>
        </a:p>
      </dgm:t>
    </dgm:pt>
    <dgm:pt modelId="{D099CAA3-4B43-4363-9B9A-FC6E8128F77F}" type="sibTrans" cxnId="{A95B272D-9953-4D8C-931D-0E893EC84083}">
      <dgm:prSet/>
      <dgm:spPr/>
      <dgm:t>
        <a:bodyPr/>
        <a:lstStyle/>
        <a:p>
          <a:endParaRPr lang="zh-TW" altLang="en-US"/>
        </a:p>
      </dgm:t>
    </dgm:pt>
    <dgm:pt modelId="{C881A8CB-9D29-4EAE-8F08-744894F2142B}">
      <dgm:prSet phldrT="[文字]" custT="1"/>
      <dgm:spPr/>
      <dgm:t>
        <a:bodyPr/>
        <a:lstStyle/>
        <a:p>
          <a:r>
            <a:rPr lang="zh-TW" altLang="en-US" sz="2000" dirty="0" smtClean="0">
              <a:solidFill>
                <a:srgbClr val="0070C0"/>
              </a:solidFill>
            </a:rPr>
            <a:t>大腦</a:t>
          </a:r>
          <a:endParaRPr lang="en-US" altLang="zh-TW" sz="2000" dirty="0" smtClean="0">
            <a:solidFill>
              <a:srgbClr val="0070C0"/>
            </a:solidFill>
          </a:endParaRPr>
        </a:p>
        <a:p>
          <a:r>
            <a:rPr lang="zh-TW" altLang="en-US" sz="2000" dirty="0" smtClean="0">
              <a:solidFill>
                <a:srgbClr val="0070C0"/>
              </a:solidFill>
            </a:rPr>
            <a:t>皮質</a:t>
          </a:r>
          <a:endParaRPr lang="zh-TW" altLang="en-US" sz="2000" dirty="0">
            <a:solidFill>
              <a:srgbClr val="0070C0"/>
            </a:solidFill>
          </a:endParaRPr>
        </a:p>
      </dgm:t>
    </dgm:pt>
    <dgm:pt modelId="{672FA24C-B76F-42EE-9A07-AD70D8DF4F00}" type="parTrans" cxnId="{A946145D-8E92-46AE-B9FE-F2B386DF9710}">
      <dgm:prSet/>
      <dgm:spPr/>
      <dgm:t>
        <a:bodyPr/>
        <a:lstStyle/>
        <a:p>
          <a:endParaRPr lang="zh-TW" altLang="en-US"/>
        </a:p>
      </dgm:t>
    </dgm:pt>
    <dgm:pt modelId="{90B1C1D8-0C51-4176-A496-0296FCC2ACD1}" type="sibTrans" cxnId="{A946145D-8E92-46AE-B9FE-F2B386DF9710}">
      <dgm:prSet/>
      <dgm:spPr/>
      <dgm:t>
        <a:bodyPr/>
        <a:lstStyle/>
        <a:p>
          <a:endParaRPr lang="zh-TW" altLang="en-US"/>
        </a:p>
      </dgm:t>
    </dgm:pt>
    <dgm:pt modelId="{904D54F6-A28D-4FF8-9140-9367D620AB64}" type="pres">
      <dgm:prSet presAssocID="{684B872B-5562-41C3-AC4C-D3EB00794CCB}" presName="cycle" presStyleCnt="0">
        <dgm:presLayoutVars>
          <dgm:dir/>
          <dgm:resizeHandles val="exact"/>
        </dgm:presLayoutVars>
      </dgm:prSet>
      <dgm:spPr/>
      <dgm:t>
        <a:bodyPr/>
        <a:lstStyle/>
        <a:p>
          <a:endParaRPr lang="zh-TW" altLang="en-US"/>
        </a:p>
      </dgm:t>
    </dgm:pt>
    <dgm:pt modelId="{C4A8C42A-E650-4A74-A956-7246DEE1CD24}" type="pres">
      <dgm:prSet presAssocID="{1541DEEB-CB2B-45DA-AAE8-97648990159E}" presName="node" presStyleLbl="node1" presStyleIdx="0" presStyleCnt="4">
        <dgm:presLayoutVars>
          <dgm:bulletEnabled val="1"/>
        </dgm:presLayoutVars>
      </dgm:prSet>
      <dgm:spPr/>
      <dgm:t>
        <a:bodyPr/>
        <a:lstStyle/>
        <a:p>
          <a:endParaRPr lang="zh-TW" altLang="en-US"/>
        </a:p>
      </dgm:t>
    </dgm:pt>
    <dgm:pt modelId="{A8BD3314-7676-445A-AFE8-5B7DDB1AC2B2}" type="pres">
      <dgm:prSet presAssocID="{7B9E0BED-ED5B-4CBA-8F9B-605F28C0DA70}" presName="sibTrans" presStyleLbl="sibTrans2D1" presStyleIdx="0" presStyleCnt="4"/>
      <dgm:spPr/>
      <dgm:t>
        <a:bodyPr/>
        <a:lstStyle/>
        <a:p>
          <a:endParaRPr lang="zh-TW" altLang="en-US"/>
        </a:p>
      </dgm:t>
    </dgm:pt>
    <dgm:pt modelId="{2F2A9BD4-DAA5-4E76-87DE-E1726228B5DF}" type="pres">
      <dgm:prSet presAssocID="{7B9E0BED-ED5B-4CBA-8F9B-605F28C0DA70}" presName="connectorText" presStyleLbl="sibTrans2D1" presStyleIdx="0" presStyleCnt="4"/>
      <dgm:spPr/>
      <dgm:t>
        <a:bodyPr/>
        <a:lstStyle/>
        <a:p>
          <a:endParaRPr lang="zh-TW" altLang="en-US"/>
        </a:p>
      </dgm:t>
    </dgm:pt>
    <dgm:pt modelId="{F19EF408-A7B4-4FC1-ACB6-3595A313D561}" type="pres">
      <dgm:prSet presAssocID="{3CF79AA9-E8CB-4058-BF2F-70EFB1132DE6}" presName="node" presStyleLbl="node1" presStyleIdx="1" presStyleCnt="4" custRadScaleRad="118985" custRadScaleInc="14230">
        <dgm:presLayoutVars>
          <dgm:bulletEnabled val="1"/>
        </dgm:presLayoutVars>
      </dgm:prSet>
      <dgm:spPr/>
      <dgm:t>
        <a:bodyPr/>
        <a:lstStyle/>
        <a:p>
          <a:endParaRPr lang="zh-TW" altLang="en-US"/>
        </a:p>
      </dgm:t>
    </dgm:pt>
    <dgm:pt modelId="{B8A96F60-6773-46D5-8FB0-E416D54369BC}" type="pres">
      <dgm:prSet presAssocID="{E50A657A-AB34-4E9F-8D59-555DD0E6BC19}" presName="sibTrans" presStyleLbl="sibTrans2D1" presStyleIdx="1" presStyleCnt="4"/>
      <dgm:spPr/>
      <dgm:t>
        <a:bodyPr/>
        <a:lstStyle/>
        <a:p>
          <a:endParaRPr lang="zh-TW" altLang="en-US"/>
        </a:p>
      </dgm:t>
    </dgm:pt>
    <dgm:pt modelId="{3B6112F7-FEFA-467D-B663-7968ADDB22BC}" type="pres">
      <dgm:prSet presAssocID="{E50A657A-AB34-4E9F-8D59-555DD0E6BC19}" presName="connectorText" presStyleLbl="sibTrans2D1" presStyleIdx="1" presStyleCnt="4"/>
      <dgm:spPr/>
      <dgm:t>
        <a:bodyPr/>
        <a:lstStyle/>
        <a:p>
          <a:endParaRPr lang="zh-TW" altLang="en-US"/>
        </a:p>
      </dgm:t>
    </dgm:pt>
    <dgm:pt modelId="{AE479489-4753-46D8-A865-3F33F14CDA59}" type="pres">
      <dgm:prSet presAssocID="{C28990DD-DD75-4757-B7E6-0D843940A573}" presName="node" presStyleLbl="node1" presStyleIdx="2" presStyleCnt="4">
        <dgm:presLayoutVars>
          <dgm:bulletEnabled val="1"/>
        </dgm:presLayoutVars>
      </dgm:prSet>
      <dgm:spPr/>
      <dgm:t>
        <a:bodyPr/>
        <a:lstStyle/>
        <a:p>
          <a:endParaRPr lang="zh-TW" altLang="en-US"/>
        </a:p>
      </dgm:t>
    </dgm:pt>
    <dgm:pt modelId="{A1E72FFA-CE15-4305-A6E1-AEC8D9A754CD}" type="pres">
      <dgm:prSet presAssocID="{D099CAA3-4B43-4363-9B9A-FC6E8128F77F}" presName="sibTrans" presStyleLbl="sibTrans2D1" presStyleIdx="2" presStyleCnt="4"/>
      <dgm:spPr/>
      <dgm:t>
        <a:bodyPr/>
        <a:lstStyle/>
        <a:p>
          <a:endParaRPr lang="zh-TW" altLang="en-US"/>
        </a:p>
      </dgm:t>
    </dgm:pt>
    <dgm:pt modelId="{B91C81B9-AC23-4935-9EDB-5AFE9272C52A}" type="pres">
      <dgm:prSet presAssocID="{D099CAA3-4B43-4363-9B9A-FC6E8128F77F}" presName="connectorText" presStyleLbl="sibTrans2D1" presStyleIdx="2" presStyleCnt="4"/>
      <dgm:spPr/>
      <dgm:t>
        <a:bodyPr/>
        <a:lstStyle/>
        <a:p>
          <a:endParaRPr lang="zh-TW" altLang="en-US"/>
        </a:p>
      </dgm:t>
    </dgm:pt>
    <dgm:pt modelId="{3B8D0496-60E1-4767-9F72-04F726E12867}" type="pres">
      <dgm:prSet presAssocID="{C881A8CB-9D29-4EAE-8F08-744894F2142B}" presName="node" presStyleLbl="node1" presStyleIdx="3" presStyleCnt="4">
        <dgm:presLayoutVars>
          <dgm:bulletEnabled val="1"/>
        </dgm:presLayoutVars>
      </dgm:prSet>
      <dgm:spPr/>
      <dgm:t>
        <a:bodyPr/>
        <a:lstStyle/>
        <a:p>
          <a:endParaRPr lang="zh-TW" altLang="en-US"/>
        </a:p>
      </dgm:t>
    </dgm:pt>
    <dgm:pt modelId="{EADDAAE4-CFE6-47A4-A63A-A149C6C182E0}" type="pres">
      <dgm:prSet presAssocID="{90B1C1D8-0C51-4176-A496-0296FCC2ACD1}" presName="sibTrans" presStyleLbl="sibTrans2D1" presStyleIdx="3" presStyleCnt="4"/>
      <dgm:spPr/>
      <dgm:t>
        <a:bodyPr/>
        <a:lstStyle/>
        <a:p>
          <a:endParaRPr lang="zh-TW" altLang="en-US"/>
        </a:p>
      </dgm:t>
    </dgm:pt>
    <dgm:pt modelId="{F9C9F20A-2FF3-4A4F-B31E-B23648D84C67}" type="pres">
      <dgm:prSet presAssocID="{90B1C1D8-0C51-4176-A496-0296FCC2ACD1}" presName="connectorText" presStyleLbl="sibTrans2D1" presStyleIdx="3" presStyleCnt="4"/>
      <dgm:spPr/>
      <dgm:t>
        <a:bodyPr/>
        <a:lstStyle/>
        <a:p>
          <a:endParaRPr lang="zh-TW" altLang="en-US"/>
        </a:p>
      </dgm:t>
    </dgm:pt>
  </dgm:ptLst>
  <dgm:cxnLst>
    <dgm:cxn modelId="{07C0A431-3BAD-4B87-B6DC-BEFBA7826EA5}" type="presOf" srcId="{7B9E0BED-ED5B-4CBA-8F9B-605F28C0DA70}" destId="{A8BD3314-7676-445A-AFE8-5B7DDB1AC2B2}" srcOrd="0" destOrd="0" presId="urn:microsoft.com/office/officeart/2005/8/layout/cycle2"/>
    <dgm:cxn modelId="{CC7FBE31-7BCE-4565-AA4C-28B7EA1D577E}" type="presOf" srcId="{90B1C1D8-0C51-4176-A496-0296FCC2ACD1}" destId="{EADDAAE4-CFE6-47A4-A63A-A149C6C182E0}" srcOrd="0" destOrd="0" presId="urn:microsoft.com/office/officeart/2005/8/layout/cycle2"/>
    <dgm:cxn modelId="{D9ED6406-3BEF-43C0-8CF1-65459C52599B}" type="presOf" srcId="{C881A8CB-9D29-4EAE-8F08-744894F2142B}" destId="{3B8D0496-60E1-4767-9F72-04F726E12867}" srcOrd="0" destOrd="0" presId="urn:microsoft.com/office/officeart/2005/8/layout/cycle2"/>
    <dgm:cxn modelId="{93D3E065-2A10-4298-ACC8-81060F406E4A}" type="presOf" srcId="{3CF79AA9-E8CB-4058-BF2F-70EFB1132DE6}" destId="{F19EF408-A7B4-4FC1-ACB6-3595A313D561}" srcOrd="0" destOrd="0" presId="urn:microsoft.com/office/officeart/2005/8/layout/cycle2"/>
    <dgm:cxn modelId="{F103F3DB-62C2-4DCB-96C9-CAC7D82E94B7}" type="presOf" srcId="{1541DEEB-CB2B-45DA-AAE8-97648990159E}" destId="{C4A8C42A-E650-4A74-A956-7246DEE1CD24}" srcOrd="0" destOrd="0" presId="urn:microsoft.com/office/officeart/2005/8/layout/cycle2"/>
    <dgm:cxn modelId="{A95B272D-9953-4D8C-931D-0E893EC84083}" srcId="{684B872B-5562-41C3-AC4C-D3EB00794CCB}" destId="{C28990DD-DD75-4757-B7E6-0D843940A573}" srcOrd="2" destOrd="0" parTransId="{192A6025-CB9A-4C30-B211-805AEE9C8ACB}" sibTransId="{D099CAA3-4B43-4363-9B9A-FC6E8128F77F}"/>
    <dgm:cxn modelId="{85FFA703-A48D-4C6B-8F5C-08FC0BA2BC1C}" type="presOf" srcId="{7B9E0BED-ED5B-4CBA-8F9B-605F28C0DA70}" destId="{2F2A9BD4-DAA5-4E76-87DE-E1726228B5DF}" srcOrd="1" destOrd="0" presId="urn:microsoft.com/office/officeart/2005/8/layout/cycle2"/>
    <dgm:cxn modelId="{A946145D-8E92-46AE-B9FE-F2B386DF9710}" srcId="{684B872B-5562-41C3-AC4C-D3EB00794CCB}" destId="{C881A8CB-9D29-4EAE-8F08-744894F2142B}" srcOrd="3" destOrd="0" parTransId="{672FA24C-B76F-42EE-9A07-AD70D8DF4F00}" sibTransId="{90B1C1D8-0C51-4176-A496-0296FCC2ACD1}"/>
    <dgm:cxn modelId="{E8FC5B63-D942-4D31-8CD8-010E5B739712}" type="presOf" srcId="{E50A657A-AB34-4E9F-8D59-555DD0E6BC19}" destId="{B8A96F60-6773-46D5-8FB0-E416D54369BC}" srcOrd="0" destOrd="0" presId="urn:microsoft.com/office/officeart/2005/8/layout/cycle2"/>
    <dgm:cxn modelId="{5FBBF861-85E9-4889-A6F5-F56D753E7B8E}" type="presOf" srcId="{D099CAA3-4B43-4363-9B9A-FC6E8128F77F}" destId="{A1E72FFA-CE15-4305-A6E1-AEC8D9A754CD}" srcOrd="0" destOrd="0" presId="urn:microsoft.com/office/officeart/2005/8/layout/cycle2"/>
    <dgm:cxn modelId="{0D28FC50-72C0-46B0-9501-3190AC2DF98E}" type="presOf" srcId="{C28990DD-DD75-4757-B7E6-0D843940A573}" destId="{AE479489-4753-46D8-A865-3F33F14CDA59}" srcOrd="0" destOrd="0" presId="urn:microsoft.com/office/officeart/2005/8/layout/cycle2"/>
    <dgm:cxn modelId="{2BF9423C-C0F9-40FE-A098-57B07CF74F49}" type="presOf" srcId="{90B1C1D8-0C51-4176-A496-0296FCC2ACD1}" destId="{F9C9F20A-2FF3-4A4F-B31E-B23648D84C67}" srcOrd="1" destOrd="0" presId="urn:microsoft.com/office/officeart/2005/8/layout/cycle2"/>
    <dgm:cxn modelId="{959D2ECF-BC7C-4F3A-8C53-5CD8074D55A4}" srcId="{684B872B-5562-41C3-AC4C-D3EB00794CCB}" destId="{1541DEEB-CB2B-45DA-AAE8-97648990159E}" srcOrd="0" destOrd="0" parTransId="{45AD7AB4-CE9D-428B-9396-19C0B8D7E336}" sibTransId="{7B9E0BED-ED5B-4CBA-8F9B-605F28C0DA70}"/>
    <dgm:cxn modelId="{E2346CA4-383D-440C-B865-9F938258ED5C}" type="presOf" srcId="{E50A657A-AB34-4E9F-8D59-555DD0E6BC19}" destId="{3B6112F7-FEFA-467D-B663-7968ADDB22BC}" srcOrd="1" destOrd="0" presId="urn:microsoft.com/office/officeart/2005/8/layout/cycle2"/>
    <dgm:cxn modelId="{F9D5AC8A-165A-4626-B522-F7F6E3F6D095}" type="presOf" srcId="{D099CAA3-4B43-4363-9B9A-FC6E8128F77F}" destId="{B91C81B9-AC23-4935-9EDB-5AFE9272C52A}" srcOrd="1" destOrd="0" presId="urn:microsoft.com/office/officeart/2005/8/layout/cycle2"/>
    <dgm:cxn modelId="{98E2E4F4-4FA8-4B2E-8EF0-EC367442529D}" srcId="{684B872B-5562-41C3-AC4C-D3EB00794CCB}" destId="{3CF79AA9-E8CB-4058-BF2F-70EFB1132DE6}" srcOrd="1" destOrd="0" parTransId="{79A12DCC-E8D9-4869-8ECE-A10992432B94}" sibTransId="{E50A657A-AB34-4E9F-8D59-555DD0E6BC19}"/>
    <dgm:cxn modelId="{EB5F2E51-84F3-4D73-AEE6-5466EE79E9DC}" type="presOf" srcId="{684B872B-5562-41C3-AC4C-D3EB00794CCB}" destId="{904D54F6-A28D-4FF8-9140-9367D620AB64}" srcOrd="0" destOrd="0" presId="urn:microsoft.com/office/officeart/2005/8/layout/cycle2"/>
    <dgm:cxn modelId="{F52F3EA2-72D7-4B6C-8117-10B4695D7662}" type="presParOf" srcId="{904D54F6-A28D-4FF8-9140-9367D620AB64}" destId="{C4A8C42A-E650-4A74-A956-7246DEE1CD24}" srcOrd="0" destOrd="0" presId="urn:microsoft.com/office/officeart/2005/8/layout/cycle2"/>
    <dgm:cxn modelId="{1420FD85-E2CC-4174-AAD2-DC1F9F645D4E}" type="presParOf" srcId="{904D54F6-A28D-4FF8-9140-9367D620AB64}" destId="{A8BD3314-7676-445A-AFE8-5B7DDB1AC2B2}" srcOrd="1" destOrd="0" presId="urn:microsoft.com/office/officeart/2005/8/layout/cycle2"/>
    <dgm:cxn modelId="{C4A476D4-D88C-42F8-82D4-3B02B99C02B8}" type="presParOf" srcId="{A8BD3314-7676-445A-AFE8-5B7DDB1AC2B2}" destId="{2F2A9BD4-DAA5-4E76-87DE-E1726228B5DF}" srcOrd="0" destOrd="0" presId="urn:microsoft.com/office/officeart/2005/8/layout/cycle2"/>
    <dgm:cxn modelId="{DC902ED3-FCFE-420E-82BB-CF4953F4DDC5}" type="presParOf" srcId="{904D54F6-A28D-4FF8-9140-9367D620AB64}" destId="{F19EF408-A7B4-4FC1-ACB6-3595A313D561}" srcOrd="2" destOrd="0" presId="urn:microsoft.com/office/officeart/2005/8/layout/cycle2"/>
    <dgm:cxn modelId="{3FA24649-5D3E-40E4-939D-91E9EDC217E3}" type="presParOf" srcId="{904D54F6-A28D-4FF8-9140-9367D620AB64}" destId="{B8A96F60-6773-46D5-8FB0-E416D54369BC}" srcOrd="3" destOrd="0" presId="urn:microsoft.com/office/officeart/2005/8/layout/cycle2"/>
    <dgm:cxn modelId="{EB5D3410-7787-412B-B35E-87F73BF76741}" type="presParOf" srcId="{B8A96F60-6773-46D5-8FB0-E416D54369BC}" destId="{3B6112F7-FEFA-467D-B663-7968ADDB22BC}" srcOrd="0" destOrd="0" presId="urn:microsoft.com/office/officeart/2005/8/layout/cycle2"/>
    <dgm:cxn modelId="{96825E7B-42AE-404B-9076-21DA46386FED}" type="presParOf" srcId="{904D54F6-A28D-4FF8-9140-9367D620AB64}" destId="{AE479489-4753-46D8-A865-3F33F14CDA59}" srcOrd="4" destOrd="0" presId="urn:microsoft.com/office/officeart/2005/8/layout/cycle2"/>
    <dgm:cxn modelId="{BAC9A658-B81E-4B65-B944-C410B65CF375}" type="presParOf" srcId="{904D54F6-A28D-4FF8-9140-9367D620AB64}" destId="{A1E72FFA-CE15-4305-A6E1-AEC8D9A754CD}" srcOrd="5" destOrd="0" presId="urn:microsoft.com/office/officeart/2005/8/layout/cycle2"/>
    <dgm:cxn modelId="{36B56542-87CD-41EA-B05A-ABF077E9F66A}" type="presParOf" srcId="{A1E72FFA-CE15-4305-A6E1-AEC8D9A754CD}" destId="{B91C81B9-AC23-4935-9EDB-5AFE9272C52A}" srcOrd="0" destOrd="0" presId="urn:microsoft.com/office/officeart/2005/8/layout/cycle2"/>
    <dgm:cxn modelId="{3D0C29FE-15B4-4ADE-A843-EE2306F61C9E}" type="presParOf" srcId="{904D54F6-A28D-4FF8-9140-9367D620AB64}" destId="{3B8D0496-60E1-4767-9F72-04F726E12867}" srcOrd="6" destOrd="0" presId="urn:microsoft.com/office/officeart/2005/8/layout/cycle2"/>
    <dgm:cxn modelId="{A6DE493C-2459-46FC-AF8E-D9D8B5278C41}" type="presParOf" srcId="{904D54F6-A28D-4FF8-9140-9367D620AB64}" destId="{EADDAAE4-CFE6-47A4-A63A-A149C6C182E0}" srcOrd="7" destOrd="0" presId="urn:microsoft.com/office/officeart/2005/8/layout/cycle2"/>
    <dgm:cxn modelId="{55BC0129-32DE-4D4E-A958-590870372489}" type="presParOf" srcId="{EADDAAE4-CFE6-47A4-A63A-A149C6C182E0}" destId="{F9C9F20A-2FF3-4A4F-B31E-B23648D84C6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4CA8F52-B054-43D9-941E-0C4BD42F1916}" type="doc">
      <dgm:prSet loTypeId="urn:microsoft.com/office/officeart/2005/8/layout/bProcess2" loCatId="process" qsTypeId="urn:microsoft.com/office/officeart/2005/8/quickstyle/simple1" qsCatId="simple" csTypeId="urn:microsoft.com/office/officeart/2005/8/colors/colorful2" csCatId="colorful" phldr="1"/>
      <dgm:spPr/>
      <dgm:t>
        <a:bodyPr/>
        <a:lstStyle/>
        <a:p>
          <a:endParaRPr lang="zh-TW" altLang="en-US"/>
        </a:p>
      </dgm:t>
    </dgm:pt>
    <dgm:pt modelId="{706F4744-58A3-4DBA-9E79-90D2ECF6F629}">
      <dgm:prSet phldrT="[文字]"/>
      <dgm:spPr/>
      <dgm:t>
        <a:bodyPr/>
        <a:lstStyle/>
        <a:p>
          <a:r>
            <a:rPr lang="zh-TW" altLang="en-US" dirty="0" smtClean="0">
              <a:solidFill>
                <a:srgbClr val="002060"/>
              </a:solidFill>
              <a:latin typeface="標楷體" pitchFamily="65" charset="-120"/>
              <a:ea typeface="標楷體" pitchFamily="65" charset="-120"/>
            </a:rPr>
            <a:t>眼睛</a:t>
          </a:r>
          <a:endParaRPr lang="zh-TW" altLang="en-US" dirty="0">
            <a:solidFill>
              <a:srgbClr val="002060"/>
            </a:solidFill>
            <a:latin typeface="標楷體" pitchFamily="65" charset="-120"/>
            <a:ea typeface="標楷體" pitchFamily="65" charset="-120"/>
          </a:endParaRPr>
        </a:p>
      </dgm:t>
    </dgm:pt>
    <dgm:pt modelId="{5EDEFC27-085F-4C91-AB0E-86ABCAA87A41}" type="parTrans" cxnId="{D047E5D8-70E7-43AB-B41D-724942C3E8AD}">
      <dgm:prSet/>
      <dgm:spPr/>
      <dgm:t>
        <a:bodyPr/>
        <a:lstStyle/>
        <a:p>
          <a:endParaRPr lang="zh-TW" altLang="en-US">
            <a:solidFill>
              <a:srgbClr val="002060"/>
            </a:solidFill>
            <a:latin typeface="標楷體" pitchFamily="65" charset="-120"/>
            <a:ea typeface="標楷體" pitchFamily="65" charset="-120"/>
          </a:endParaRPr>
        </a:p>
      </dgm:t>
    </dgm:pt>
    <dgm:pt modelId="{6C080777-DEFE-4429-9D4E-E745649284E3}" type="sibTrans" cxnId="{D047E5D8-70E7-43AB-B41D-724942C3E8AD}">
      <dgm:prSet/>
      <dgm:spPr/>
      <dgm:t>
        <a:bodyPr/>
        <a:lstStyle/>
        <a:p>
          <a:endParaRPr lang="zh-TW" altLang="en-US">
            <a:solidFill>
              <a:srgbClr val="002060"/>
            </a:solidFill>
            <a:latin typeface="標楷體" pitchFamily="65" charset="-120"/>
            <a:ea typeface="標楷體" pitchFamily="65" charset="-120"/>
          </a:endParaRPr>
        </a:p>
      </dgm:t>
    </dgm:pt>
    <dgm:pt modelId="{BF1FAF9F-2BE1-48FD-B42F-39C41355FAD2}">
      <dgm:prSet phldrT="[文字]"/>
      <dgm:spPr/>
      <dgm:t>
        <a:bodyPr/>
        <a:lstStyle/>
        <a:p>
          <a:r>
            <a:rPr lang="zh-TW" altLang="en-US" dirty="0" smtClean="0">
              <a:solidFill>
                <a:srgbClr val="002060"/>
              </a:solidFill>
              <a:latin typeface="標楷體" pitchFamily="65" charset="-120"/>
              <a:ea typeface="標楷體" pitchFamily="65" charset="-120"/>
            </a:rPr>
            <a:t>鼻孔</a:t>
          </a:r>
          <a:endParaRPr lang="zh-TW" altLang="en-US" dirty="0">
            <a:solidFill>
              <a:srgbClr val="002060"/>
            </a:solidFill>
            <a:latin typeface="標楷體" pitchFamily="65" charset="-120"/>
            <a:ea typeface="標楷體" pitchFamily="65" charset="-120"/>
          </a:endParaRPr>
        </a:p>
      </dgm:t>
    </dgm:pt>
    <dgm:pt modelId="{351FB671-7E0F-4960-A5C4-3AF05A7AEB19}" type="parTrans" cxnId="{A7F2F7CF-4D5C-4CAE-B0C2-786A68466006}">
      <dgm:prSet/>
      <dgm:spPr/>
      <dgm:t>
        <a:bodyPr/>
        <a:lstStyle/>
        <a:p>
          <a:endParaRPr lang="zh-TW" altLang="en-US">
            <a:solidFill>
              <a:srgbClr val="002060"/>
            </a:solidFill>
            <a:latin typeface="標楷體" pitchFamily="65" charset="-120"/>
            <a:ea typeface="標楷體" pitchFamily="65" charset="-120"/>
          </a:endParaRPr>
        </a:p>
      </dgm:t>
    </dgm:pt>
    <dgm:pt modelId="{DE915F00-44DB-4A8A-A4F9-72CCDB2FEEE4}" type="sibTrans" cxnId="{A7F2F7CF-4D5C-4CAE-B0C2-786A68466006}">
      <dgm:prSet/>
      <dgm:spPr/>
      <dgm:t>
        <a:bodyPr/>
        <a:lstStyle/>
        <a:p>
          <a:endParaRPr lang="zh-TW" altLang="en-US">
            <a:solidFill>
              <a:srgbClr val="002060"/>
            </a:solidFill>
            <a:latin typeface="標楷體" pitchFamily="65" charset="-120"/>
            <a:ea typeface="標楷體" pitchFamily="65" charset="-120"/>
          </a:endParaRPr>
        </a:p>
      </dgm:t>
    </dgm:pt>
    <dgm:pt modelId="{1BD905DE-B9F4-415E-A487-A02E37D974A0}">
      <dgm:prSet phldrT="[文字]"/>
      <dgm:spPr/>
      <dgm:t>
        <a:bodyPr/>
        <a:lstStyle/>
        <a:p>
          <a:r>
            <a:rPr lang="zh-TW" altLang="en-US" dirty="0" smtClean="0">
              <a:solidFill>
                <a:srgbClr val="002060"/>
              </a:solidFill>
              <a:latin typeface="標楷體" pitchFamily="65" charset="-120"/>
              <a:ea typeface="標楷體" pitchFamily="65" charset="-120"/>
            </a:rPr>
            <a:t>下巴</a:t>
          </a:r>
          <a:endParaRPr lang="zh-TW" altLang="en-US" dirty="0">
            <a:solidFill>
              <a:srgbClr val="002060"/>
            </a:solidFill>
            <a:latin typeface="標楷體" pitchFamily="65" charset="-120"/>
            <a:ea typeface="標楷體" pitchFamily="65" charset="-120"/>
          </a:endParaRPr>
        </a:p>
      </dgm:t>
    </dgm:pt>
    <dgm:pt modelId="{3E760EEF-AC78-487C-80AE-260095846391}" type="parTrans" cxnId="{9E1E984A-D451-4AC0-97F8-776C0B7C6596}">
      <dgm:prSet/>
      <dgm:spPr/>
      <dgm:t>
        <a:bodyPr/>
        <a:lstStyle/>
        <a:p>
          <a:endParaRPr lang="zh-TW" altLang="en-US">
            <a:solidFill>
              <a:srgbClr val="002060"/>
            </a:solidFill>
            <a:latin typeface="標楷體" pitchFamily="65" charset="-120"/>
            <a:ea typeface="標楷體" pitchFamily="65" charset="-120"/>
          </a:endParaRPr>
        </a:p>
      </dgm:t>
    </dgm:pt>
    <dgm:pt modelId="{57D11BE7-4B1D-4FB8-A723-276A9D526A47}" type="sibTrans" cxnId="{9E1E984A-D451-4AC0-97F8-776C0B7C6596}">
      <dgm:prSet/>
      <dgm:spPr/>
      <dgm:t>
        <a:bodyPr/>
        <a:lstStyle/>
        <a:p>
          <a:endParaRPr lang="zh-TW" altLang="en-US">
            <a:solidFill>
              <a:srgbClr val="002060"/>
            </a:solidFill>
            <a:latin typeface="標楷體" pitchFamily="65" charset="-120"/>
            <a:ea typeface="標楷體" pitchFamily="65" charset="-120"/>
          </a:endParaRPr>
        </a:p>
      </dgm:t>
    </dgm:pt>
    <dgm:pt modelId="{6D0D0E10-459D-4C52-A6DF-4E7B39EBD12D}">
      <dgm:prSet phldrT="[文字]"/>
      <dgm:spPr/>
      <dgm:t>
        <a:bodyPr/>
        <a:lstStyle/>
        <a:p>
          <a:r>
            <a:rPr lang="zh-TW" altLang="en-US" dirty="0" smtClean="0">
              <a:solidFill>
                <a:srgbClr val="002060"/>
              </a:solidFill>
              <a:latin typeface="標楷體" pitchFamily="65" charset="-120"/>
              <a:ea typeface="標楷體" pitchFamily="65" charset="-120"/>
            </a:rPr>
            <a:t>嘴巴</a:t>
          </a:r>
          <a:endParaRPr lang="zh-TW" altLang="en-US" dirty="0">
            <a:solidFill>
              <a:srgbClr val="002060"/>
            </a:solidFill>
            <a:latin typeface="標楷體" pitchFamily="65" charset="-120"/>
            <a:ea typeface="標楷體" pitchFamily="65" charset="-120"/>
          </a:endParaRPr>
        </a:p>
      </dgm:t>
    </dgm:pt>
    <dgm:pt modelId="{DABB25C0-4499-4C0C-933F-F95D9C65A856}" type="parTrans" cxnId="{B4B081DA-0C3D-4C55-BBE6-8A0A1137C75E}">
      <dgm:prSet/>
      <dgm:spPr/>
      <dgm:t>
        <a:bodyPr/>
        <a:lstStyle/>
        <a:p>
          <a:endParaRPr lang="zh-TW" altLang="en-US">
            <a:solidFill>
              <a:srgbClr val="002060"/>
            </a:solidFill>
            <a:latin typeface="標楷體" pitchFamily="65" charset="-120"/>
            <a:ea typeface="標楷體" pitchFamily="65" charset="-120"/>
          </a:endParaRPr>
        </a:p>
      </dgm:t>
    </dgm:pt>
    <dgm:pt modelId="{5C1A143B-EFDF-40C8-AFF0-C6667078DE4B}" type="sibTrans" cxnId="{B4B081DA-0C3D-4C55-BBE6-8A0A1137C75E}">
      <dgm:prSet/>
      <dgm:spPr/>
      <dgm:t>
        <a:bodyPr/>
        <a:lstStyle/>
        <a:p>
          <a:endParaRPr lang="zh-TW" altLang="en-US">
            <a:solidFill>
              <a:srgbClr val="002060"/>
            </a:solidFill>
            <a:latin typeface="標楷體" pitchFamily="65" charset="-120"/>
            <a:ea typeface="標楷體" pitchFamily="65" charset="-120"/>
          </a:endParaRPr>
        </a:p>
      </dgm:t>
    </dgm:pt>
    <dgm:pt modelId="{35C75749-EF45-4E96-A1A3-005742A8F7A0}">
      <dgm:prSet phldrT="[文字]"/>
      <dgm:spPr/>
      <dgm:t>
        <a:bodyPr/>
        <a:lstStyle/>
        <a:p>
          <a:r>
            <a:rPr lang="zh-TW" altLang="en-US" dirty="0" smtClean="0">
              <a:solidFill>
                <a:srgbClr val="002060"/>
              </a:solidFill>
              <a:latin typeface="標楷體" pitchFamily="65" charset="-120"/>
              <a:ea typeface="標楷體" pitchFamily="65" charset="-120"/>
            </a:rPr>
            <a:t>肩膀</a:t>
          </a:r>
          <a:endParaRPr lang="zh-TW" altLang="en-US" dirty="0">
            <a:solidFill>
              <a:srgbClr val="002060"/>
            </a:solidFill>
            <a:latin typeface="標楷體" pitchFamily="65" charset="-120"/>
            <a:ea typeface="標楷體" pitchFamily="65" charset="-120"/>
          </a:endParaRPr>
        </a:p>
      </dgm:t>
    </dgm:pt>
    <dgm:pt modelId="{C51939F8-58C1-4C7B-B90E-9088BA1F7EB6}" type="parTrans" cxnId="{77A4ECD9-94F6-45FA-952E-2BE02D3575A3}">
      <dgm:prSet/>
      <dgm:spPr/>
      <dgm:t>
        <a:bodyPr/>
        <a:lstStyle/>
        <a:p>
          <a:endParaRPr lang="zh-TW" altLang="en-US">
            <a:solidFill>
              <a:srgbClr val="002060"/>
            </a:solidFill>
            <a:latin typeface="標楷體" pitchFamily="65" charset="-120"/>
            <a:ea typeface="標楷體" pitchFamily="65" charset="-120"/>
          </a:endParaRPr>
        </a:p>
      </dgm:t>
    </dgm:pt>
    <dgm:pt modelId="{39547F20-591F-4034-9BD6-76F9DC29F7E6}" type="sibTrans" cxnId="{77A4ECD9-94F6-45FA-952E-2BE02D3575A3}">
      <dgm:prSet/>
      <dgm:spPr/>
      <dgm:t>
        <a:bodyPr/>
        <a:lstStyle/>
        <a:p>
          <a:endParaRPr lang="zh-TW" altLang="en-US">
            <a:solidFill>
              <a:srgbClr val="002060"/>
            </a:solidFill>
            <a:latin typeface="標楷體" pitchFamily="65" charset="-120"/>
            <a:ea typeface="標楷體" pitchFamily="65" charset="-120"/>
          </a:endParaRPr>
        </a:p>
      </dgm:t>
    </dgm:pt>
    <dgm:pt modelId="{E7705D8E-9DE9-49C9-AA5B-AE971C2E8032}">
      <dgm:prSet phldrT="[文字]"/>
      <dgm:spPr/>
      <dgm:t>
        <a:bodyPr/>
        <a:lstStyle/>
        <a:p>
          <a:r>
            <a:rPr lang="zh-TW" altLang="en-US" dirty="0" smtClean="0">
              <a:solidFill>
                <a:srgbClr val="002060"/>
              </a:solidFill>
              <a:latin typeface="標楷體" pitchFamily="65" charset="-120"/>
              <a:ea typeface="標楷體" pitchFamily="65" charset="-120"/>
            </a:rPr>
            <a:t>拳頭</a:t>
          </a:r>
          <a:endParaRPr lang="zh-TW" altLang="en-US" dirty="0">
            <a:solidFill>
              <a:srgbClr val="002060"/>
            </a:solidFill>
            <a:latin typeface="標楷體" pitchFamily="65" charset="-120"/>
            <a:ea typeface="標楷體" pitchFamily="65" charset="-120"/>
          </a:endParaRPr>
        </a:p>
      </dgm:t>
    </dgm:pt>
    <dgm:pt modelId="{46729DF5-85B4-48F9-B362-C532A4B8072D}" type="parTrans" cxnId="{06897AC2-876E-49E2-9862-2721820004A1}">
      <dgm:prSet/>
      <dgm:spPr/>
      <dgm:t>
        <a:bodyPr/>
        <a:lstStyle/>
        <a:p>
          <a:endParaRPr lang="zh-TW" altLang="en-US">
            <a:solidFill>
              <a:srgbClr val="002060"/>
            </a:solidFill>
            <a:latin typeface="標楷體" pitchFamily="65" charset="-120"/>
            <a:ea typeface="標楷體" pitchFamily="65" charset="-120"/>
          </a:endParaRPr>
        </a:p>
      </dgm:t>
    </dgm:pt>
    <dgm:pt modelId="{7BA7E489-72DA-42F5-97C2-975317923D98}" type="sibTrans" cxnId="{06897AC2-876E-49E2-9862-2721820004A1}">
      <dgm:prSet/>
      <dgm:spPr/>
      <dgm:t>
        <a:bodyPr/>
        <a:lstStyle/>
        <a:p>
          <a:endParaRPr lang="zh-TW" altLang="en-US">
            <a:solidFill>
              <a:srgbClr val="002060"/>
            </a:solidFill>
            <a:latin typeface="標楷體" pitchFamily="65" charset="-120"/>
            <a:ea typeface="標楷體" pitchFamily="65" charset="-120"/>
          </a:endParaRPr>
        </a:p>
      </dgm:t>
    </dgm:pt>
    <dgm:pt modelId="{D4278209-E71F-4DA5-A8DD-A864E0F8B762}">
      <dgm:prSet phldrT="[文字]"/>
      <dgm:spPr/>
      <dgm:t>
        <a:bodyPr/>
        <a:lstStyle/>
        <a:p>
          <a:r>
            <a:rPr lang="zh-TW" altLang="en-US" dirty="0" smtClean="0">
              <a:solidFill>
                <a:srgbClr val="002060"/>
              </a:solidFill>
              <a:latin typeface="標楷體" pitchFamily="65" charset="-120"/>
              <a:ea typeface="標楷體" pitchFamily="65" charset="-120"/>
            </a:rPr>
            <a:t>腹部</a:t>
          </a:r>
          <a:endParaRPr lang="zh-TW" altLang="en-US" dirty="0">
            <a:solidFill>
              <a:srgbClr val="002060"/>
            </a:solidFill>
            <a:latin typeface="標楷體" pitchFamily="65" charset="-120"/>
            <a:ea typeface="標楷體" pitchFamily="65" charset="-120"/>
          </a:endParaRPr>
        </a:p>
      </dgm:t>
    </dgm:pt>
    <dgm:pt modelId="{A38EC83D-5417-4A36-A640-74AD9296A718}" type="parTrans" cxnId="{1AE65671-682D-49A4-81B4-634F4978D17A}">
      <dgm:prSet/>
      <dgm:spPr/>
      <dgm:t>
        <a:bodyPr/>
        <a:lstStyle/>
        <a:p>
          <a:endParaRPr lang="zh-TW" altLang="en-US">
            <a:solidFill>
              <a:srgbClr val="002060"/>
            </a:solidFill>
            <a:latin typeface="標楷體" pitchFamily="65" charset="-120"/>
            <a:ea typeface="標楷體" pitchFamily="65" charset="-120"/>
          </a:endParaRPr>
        </a:p>
      </dgm:t>
    </dgm:pt>
    <dgm:pt modelId="{94E308E9-BDCB-48AE-941E-0B7CC6E6F1A8}" type="sibTrans" cxnId="{1AE65671-682D-49A4-81B4-634F4978D17A}">
      <dgm:prSet/>
      <dgm:spPr/>
      <dgm:t>
        <a:bodyPr/>
        <a:lstStyle/>
        <a:p>
          <a:endParaRPr lang="zh-TW" altLang="en-US">
            <a:solidFill>
              <a:srgbClr val="002060"/>
            </a:solidFill>
            <a:latin typeface="標楷體" pitchFamily="65" charset="-120"/>
            <a:ea typeface="標楷體" pitchFamily="65" charset="-120"/>
          </a:endParaRPr>
        </a:p>
      </dgm:t>
    </dgm:pt>
    <dgm:pt modelId="{BD060F4F-DF86-4E99-B6F7-F417A86ECAF1}">
      <dgm:prSet phldrT="[文字]"/>
      <dgm:spPr/>
      <dgm:t>
        <a:bodyPr/>
        <a:lstStyle/>
        <a:p>
          <a:r>
            <a:rPr lang="zh-TW" altLang="en-US" dirty="0" smtClean="0">
              <a:solidFill>
                <a:srgbClr val="002060"/>
              </a:solidFill>
              <a:latin typeface="標楷體" pitchFamily="65" charset="-120"/>
              <a:ea typeface="標楷體" pitchFamily="65" charset="-120"/>
            </a:rPr>
            <a:t>膝蓋</a:t>
          </a:r>
          <a:endParaRPr lang="zh-TW" altLang="en-US" dirty="0">
            <a:solidFill>
              <a:srgbClr val="002060"/>
            </a:solidFill>
            <a:latin typeface="標楷體" pitchFamily="65" charset="-120"/>
            <a:ea typeface="標楷體" pitchFamily="65" charset="-120"/>
          </a:endParaRPr>
        </a:p>
      </dgm:t>
    </dgm:pt>
    <dgm:pt modelId="{A77FEF6E-A1AE-4DFC-8A98-D37E68AED5C9}" type="parTrans" cxnId="{DA846087-F393-4AF8-A5EC-07785D96E6FD}">
      <dgm:prSet/>
      <dgm:spPr/>
      <dgm:t>
        <a:bodyPr/>
        <a:lstStyle/>
        <a:p>
          <a:endParaRPr lang="zh-TW" altLang="en-US">
            <a:solidFill>
              <a:srgbClr val="002060"/>
            </a:solidFill>
            <a:latin typeface="標楷體" pitchFamily="65" charset="-120"/>
            <a:ea typeface="標楷體" pitchFamily="65" charset="-120"/>
          </a:endParaRPr>
        </a:p>
      </dgm:t>
    </dgm:pt>
    <dgm:pt modelId="{A8796AE4-BF1F-4BB8-BDEB-70B0F25FBCDE}" type="sibTrans" cxnId="{DA846087-F393-4AF8-A5EC-07785D96E6FD}">
      <dgm:prSet/>
      <dgm:spPr/>
      <dgm:t>
        <a:bodyPr/>
        <a:lstStyle/>
        <a:p>
          <a:endParaRPr lang="zh-TW" altLang="en-US">
            <a:solidFill>
              <a:srgbClr val="002060"/>
            </a:solidFill>
            <a:latin typeface="標楷體" pitchFamily="65" charset="-120"/>
            <a:ea typeface="標楷體" pitchFamily="65" charset="-120"/>
          </a:endParaRPr>
        </a:p>
      </dgm:t>
    </dgm:pt>
    <dgm:pt modelId="{350270EE-35BB-45C4-96B7-7A6B1D91B5AF}">
      <dgm:prSet phldrT="[文字]"/>
      <dgm:spPr/>
      <dgm:t>
        <a:bodyPr/>
        <a:lstStyle/>
        <a:p>
          <a:r>
            <a:rPr lang="zh-TW" altLang="en-US" dirty="0" smtClean="0">
              <a:solidFill>
                <a:srgbClr val="002060"/>
              </a:solidFill>
              <a:latin typeface="標楷體" pitchFamily="65" charset="-120"/>
              <a:ea typeface="標楷體" pitchFamily="65" charset="-120"/>
            </a:rPr>
            <a:t>腳踝</a:t>
          </a:r>
          <a:endParaRPr lang="zh-TW" altLang="en-US" dirty="0">
            <a:solidFill>
              <a:srgbClr val="002060"/>
            </a:solidFill>
            <a:latin typeface="標楷體" pitchFamily="65" charset="-120"/>
            <a:ea typeface="標楷體" pitchFamily="65" charset="-120"/>
          </a:endParaRPr>
        </a:p>
      </dgm:t>
    </dgm:pt>
    <dgm:pt modelId="{3040AA9A-3CD6-49A0-A736-21C1E0F96446}" type="parTrans" cxnId="{222CB265-67C0-4973-B737-B496A5D9B10E}">
      <dgm:prSet/>
      <dgm:spPr/>
      <dgm:t>
        <a:bodyPr/>
        <a:lstStyle/>
        <a:p>
          <a:endParaRPr lang="zh-TW" altLang="en-US">
            <a:solidFill>
              <a:srgbClr val="002060"/>
            </a:solidFill>
            <a:latin typeface="標楷體" pitchFamily="65" charset="-120"/>
            <a:ea typeface="標楷體" pitchFamily="65" charset="-120"/>
          </a:endParaRPr>
        </a:p>
      </dgm:t>
    </dgm:pt>
    <dgm:pt modelId="{42B0F28B-8FC5-45D5-B5E7-E288A362E305}" type="sibTrans" cxnId="{222CB265-67C0-4973-B737-B496A5D9B10E}">
      <dgm:prSet/>
      <dgm:spPr/>
      <dgm:t>
        <a:bodyPr/>
        <a:lstStyle/>
        <a:p>
          <a:endParaRPr lang="zh-TW" altLang="en-US">
            <a:solidFill>
              <a:srgbClr val="002060"/>
            </a:solidFill>
            <a:latin typeface="標楷體" pitchFamily="65" charset="-120"/>
            <a:ea typeface="標楷體" pitchFamily="65" charset="-120"/>
          </a:endParaRPr>
        </a:p>
      </dgm:t>
    </dgm:pt>
    <dgm:pt modelId="{2025291D-C0B6-4D0E-B468-A9116D495763}" type="pres">
      <dgm:prSet presAssocID="{74CA8F52-B054-43D9-941E-0C4BD42F1916}" presName="diagram" presStyleCnt="0">
        <dgm:presLayoutVars>
          <dgm:dir/>
          <dgm:resizeHandles/>
        </dgm:presLayoutVars>
      </dgm:prSet>
      <dgm:spPr/>
      <dgm:t>
        <a:bodyPr/>
        <a:lstStyle/>
        <a:p>
          <a:endParaRPr lang="zh-TW" altLang="en-US"/>
        </a:p>
      </dgm:t>
    </dgm:pt>
    <dgm:pt modelId="{C0876598-6B89-4C3E-ABA6-A6334CEAEF81}" type="pres">
      <dgm:prSet presAssocID="{706F4744-58A3-4DBA-9E79-90D2ECF6F629}" presName="firstNode" presStyleLbl="node1" presStyleIdx="0" presStyleCnt="9">
        <dgm:presLayoutVars>
          <dgm:bulletEnabled val="1"/>
        </dgm:presLayoutVars>
      </dgm:prSet>
      <dgm:spPr/>
      <dgm:t>
        <a:bodyPr/>
        <a:lstStyle/>
        <a:p>
          <a:endParaRPr lang="zh-TW" altLang="en-US"/>
        </a:p>
      </dgm:t>
    </dgm:pt>
    <dgm:pt modelId="{CC3DC336-5047-435E-A8A5-871ADCEE572B}" type="pres">
      <dgm:prSet presAssocID="{6C080777-DEFE-4429-9D4E-E745649284E3}" presName="sibTrans" presStyleLbl="sibTrans2D1" presStyleIdx="0" presStyleCnt="8"/>
      <dgm:spPr/>
      <dgm:t>
        <a:bodyPr/>
        <a:lstStyle/>
        <a:p>
          <a:endParaRPr lang="zh-TW" altLang="en-US"/>
        </a:p>
      </dgm:t>
    </dgm:pt>
    <dgm:pt modelId="{1C76FD5A-47AF-4A27-AA28-8FEB1105035B}" type="pres">
      <dgm:prSet presAssocID="{BF1FAF9F-2BE1-48FD-B42F-39C41355FAD2}" presName="middleNode" presStyleCnt="0"/>
      <dgm:spPr/>
      <dgm:t>
        <a:bodyPr/>
        <a:lstStyle/>
        <a:p>
          <a:endParaRPr lang="zh-TW" altLang="en-US"/>
        </a:p>
      </dgm:t>
    </dgm:pt>
    <dgm:pt modelId="{7776D361-513D-4296-91E1-76CD660A8CA5}" type="pres">
      <dgm:prSet presAssocID="{BF1FAF9F-2BE1-48FD-B42F-39C41355FAD2}" presName="padding" presStyleLbl="node1" presStyleIdx="0" presStyleCnt="9"/>
      <dgm:spPr/>
      <dgm:t>
        <a:bodyPr/>
        <a:lstStyle/>
        <a:p>
          <a:endParaRPr lang="zh-TW" altLang="en-US"/>
        </a:p>
      </dgm:t>
    </dgm:pt>
    <dgm:pt modelId="{5A3D2FDD-F4E4-4EA2-88B8-6E73CE5E683A}" type="pres">
      <dgm:prSet presAssocID="{BF1FAF9F-2BE1-48FD-B42F-39C41355FAD2}" presName="shape" presStyleLbl="node1" presStyleIdx="1" presStyleCnt="9">
        <dgm:presLayoutVars>
          <dgm:bulletEnabled val="1"/>
        </dgm:presLayoutVars>
      </dgm:prSet>
      <dgm:spPr/>
      <dgm:t>
        <a:bodyPr/>
        <a:lstStyle/>
        <a:p>
          <a:endParaRPr lang="zh-TW" altLang="en-US"/>
        </a:p>
      </dgm:t>
    </dgm:pt>
    <dgm:pt modelId="{03EB1767-F3BC-4C4E-B70F-9E0ED8C5EF09}" type="pres">
      <dgm:prSet presAssocID="{DE915F00-44DB-4A8A-A4F9-72CCDB2FEEE4}" presName="sibTrans" presStyleLbl="sibTrans2D1" presStyleIdx="1" presStyleCnt="8"/>
      <dgm:spPr/>
      <dgm:t>
        <a:bodyPr/>
        <a:lstStyle/>
        <a:p>
          <a:endParaRPr lang="zh-TW" altLang="en-US"/>
        </a:p>
      </dgm:t>
    </dgm:pt>
    <dgm:pt modelId="{4E3D036E-028A-4DFB-BA5B-D5D71CDDC96E}" type="pres">
      <dgm:prSet presAssocID="{6D0D0E10-459D-4C52-A6DF-4E7B39EBD12D}" presName="middleNode" presStyleCnt="0"/>
      <dgm:spPr/>
      <dgm:t>
        <a:bodyPr/>
        <a:lstStyle/>
        <a:p>
          <a:endParaRPr lang="zh-TW" altLang="en-US"/>
        </a:p>
      </dgm:t>
    </dgm:pt>
    <dgm:pt modelId="{AC4DFCDC-7430-4450-B6EA-E81FDE392B08}" type="pres">
      <dgm:prSet presAssocID="{6D0D0E10-459D-4C52-A6DF-4E7B39EBD12D}" presName="padding" presStyleLbl="node1" presStyleIdx="1" presStyleCnt="9"/>
      <dgm:spPr/>
      <dgm:t>
        <a:bodyPr/>
        <a:lstStyle/>
        <a:p>
          <a:endParaRPr lang="zh-TW" altLang="en-US"/>
        </a:p>
      </dgm:t>
    </dgm:pt>
    <dgm:pt modelId="{A8300398-F052-4506-8045-E03ED82EE575}" type="pres">
      <dgm:prSet presAssocID="{6D0D0E10-459D-4C52-A6DF-4E7B39EBD12D}" presName="shape" presStyleLbl="node1" presStyleIdx="2" presStyleCnt="9">
        <dgm:presLayoutVars>
          <dgm:bulletEnabled val="1"/>
        </dgm:presLayoutVars>
      </dgm:prSet>
      <dgm:spPr/>
      <dgm:t>
        <a:bodyPr/>
        <a:lstStyle/>
        <a:p>
          <a:endParaRPr lang="zh-TW" altLang="en-US"/>
        </a:p>
      </dgm:t>
    </dgm:pt>
    <dgm:pt modelId="{AD5D52B3-D763-46AA-892C-17EB1A67859B}" type="pres">
      <dgm:prSet presAssocID="{5C1A143B-EFDF-40C8-AFF0-C6667078DE4B}" presName="sibTrans" presStyleLbl="sibTrans2D1" presStyleIdx="2" presStyleCnt="8"/>
      <dgm:spPr/>
      <dgm:t>
        <a:bodyPr/>
        <a:lstStyle/>
        <a:p>
          <a:endParaRPr lang="zh-TW" altLang="en-US"/>
        </a:p>
      </dgm:t>
    </dgm:pt>
    <dgm:pt modelId="{80345953-0751-46C4-81DB-3190E064F391}" type="pres">
      <dgm:prSet presAssocID="{1BD905DE-B9F4-415E-A487-A02E37D974A0}" presName="middleNode" presStyleCnt="0"/>
      <dgm:spPr/>
      <dgm:t>
        <a:bodyPr/>
        <a:lstStyle/>
        <a:p>
          <a:endParaRPr lang="zh-TW" altLang="en-US"/>
        </a:p>
      </dgm:t>
    </dgm:pt>
    <dgm:pt modelId="{CA6A152D-1FA2-47B6-B67E-6212839D34EB}" type="pres">
      <dgm:prSet presAssocID="{1BD905DE-B9F4-415E-A487-A02E37D974A0}" presName="padding" presStyleLbl="node1" presStyleIdx="2" presStyleCnt="9"/>
      <dgm:spPr/>
      <dgm:t>
        <a:bodyPr/>
        <a:lstStyle/>
        <a:p>
          <a:endParaRPr lang="zh-TW" altLang="en-US"/>
        </a:p>
      </dgm:t>
    </dgm:pt>
    <dgm:pt modelId="{2FEE7210-3CB8-433A-8B0B-48C6793C8EDF}" type="pres">
      <dgm:prSet presAssocID="{1BD905DE-B9F4-415E-A487-A02E37D974A0}" presName="shape" presStyleLbl="node1" presStyleIdx="3" presStyleCnt="9">
        <dgm:presLayoutVars>
          <dgm:bulletEnabled val="1"/>
        </dgm:presLayoutVars>
      </dgm:prSet>
      <dgm:spPr/>
      <dgm:t>
        <a:bodyPr/>
        <a:lstStyle/>
        <a:p>
          <a:endParaRPr lang="zh-TW" altLang="en-US"/>
        </a:p>
      </dgm:t>
    </dgm:pt>
    <dgm:pt modelId="{3FADC559-7BEE-4B2B-AE5C-321D51D44AB0}" type="pres">
      <dgm:prSet presAssocID="{57D11BE7-4B1D-4FB8-A723-276A9D526A47}" presName="sibTrans" presStyleLbl="sibTrans2D1" presStyleIdx="3" presStyleCnt="8"/>
      <dgm:spPr/>
      <dgm:t>
        <a:bodyPr/>
        <a:lstStyle/>
        <a:p>
          <a:endParaRPr lang="zh-TW" altLang="en-US"/>
        </a:p>
      </dgm:t>
    </dgm:pt>
    <dgm:pt modelId="{F5EF791B-CCDB-4B68-9BA8-6C71FD8C12CC}" type="pres">
      <dgm:prSet presAssocID="{35C75749-EF45-4E96-A1A3-005742A8F7A0}" presName="middleNode" presStyleCnt="0"/>
      <dgm:spPr/>
      <dgm:t>
        <a:bodyPr/>
        <a:lstStyle/>
        <a:p>
          <a:endParaRPr lang="zh-TW" altLang="en-US"/>
        </a:p>
      </dgm:t>
    </dgm:pt>
    <dgm:pt modelId="{26F84E7C-BA23-433A-849C-59C0DF079E70}" type="pres">
      <dgm:prSet presAssocID="{35C75749-EF45-4E96-A1A3-005742A8F7A0}" presName="padding" presStyleLbl="node1" presStyleIdx="3" presStyleCnt="9"/>
      <dgm:spPr/>
      <dgm:t>
        <a:bodyPr/>
        <a:lstStyle/>
        <a:p>
          <a:endParaRPr lang="zh-TW" altLang="en-US"/>
        </a:p>
      </dgm:t>
    </dgm:pt>
    <dgm:pt modelId="{BD66A2A3-9B10-43D0-B0D5-463DCD614E31}" type="pres">
      <dgm:prSet presAssocID="{35C75749-EF45-4E96-A1A3-005742A8F7A0}" presName="shape" presStyleLbl="node1" presStyleIdx="4" presStyleCnt="9">
        <dgm:presLayoutVars>
          <dgm:bulletEnabled val="1"/>
        </dgm:presLayoutVars>
      </dgm:prSet>
      <dgm:spPr/>
      <dgm:t>
        <a:bodyPr/>
        <a:lstStyle/>
        <a:p>
          <a:endParaRPr lang="zh-TW" altLang="en-US"/>
        </a:p>
      </dgm:t>
    </dgm:pt>
    <dgm:pt modelId="{18BD70AE-ACA6-44A7-B4D5-804975D01F4F}" type="pres">
      <dgm:prSet presAssocID="{39547F20-591F-4034-9BD6-76F9DC29F7E6}" presName="sibTrans" presStyleLbl="sibTrans2D1" presStyleIdx="4" presStyleCnt="8"/>
      <dgm:spPr/>
      <dgm:t>
        <a:bodyPr/>
        <a:lstStyle/>
        <a:p>
          <a:endParaRPr lang="zh-TW" altLang="en-US"/>
        </a:p>
      </dgm:t>
    </dgm:pt>
    <dgm:pt modelId="{F88C5B3A-524A-487E-9550-1694CC92379B}" type="pres">
      <dgm:prSet presAssocID="{E7705D8E-9DE9-49C9-AA5B-AE971C2E8032}" presName="middleNode" presStyleCnt="0"/>
      <dgm:spPr/>
      <dgm:t>
        <a:bodyPr/>
        <a:lstStyle/>
        <a:p>
          <a:endParaRPr lang="zh-TW" altLang="en-US"/>
        </a:p>
      </dgm:t>
    </dgm:pt>
    <dgm:pt modelId="{0401A3A2-B55F-401F-ABC1-BF4057C99D84}" type="pres">
      <dgm:prSet presAssocID="{E7705D8E-9DE9-49C9-AA5B-AE971C2E8032}" presName="padding" presStyleLbl="node1" presStyleIdx="4" presStyleCnt="9"/>
      <dgm:spPr/>
      <dgm:t>
        <a:bodyPr/>
        <a:lstStyle/>
        <a:p>
          <a:endParaRPr lang="zh-TW" altLang="en-US"/>
        </a:p>
      </dgm:t>
    </dgm:pt>
    <dgm:pt modelId="{6386F585-7E19-4AD5-83C8-D57330B92199}" type="pres">
      <dgm:prSet presAssocID="{E7705D8E-9DE9-49C9-AA5B-AE971C2E8032}" presName="shape" presStyleLbl="node1" presStyleIdx="5" presStyleCnt="9">
        <dgm:presLayoutVars>
          <dgm:bulletEnabled val="1"/>
        </dgm:presLayoutVars>
      </dgm:prSet>
      <dgm:spPr/>
      <dgm:t>
        <a:bodyPr/>
        <a:lstStyle/>
        <a:p>
          <a:endParaRPr lang="zh-TW" altLang="en-US"/>
        </a:p>
      </dgm:t>
    </dgm:pt>
    <dgm:pt modelId="{0B771DF7-DDB5-4CDE-9DE1-962ACA63D636}" type="pres">
      <dgm:prSet presAssocID="{7BA7E489-72DA-42F5-97C2-975317923D98}" presName="sibTrans" presStyleLbl="sibTrans2D1" presStyleIdx="5" presStyleCnt="8"/>
      <dgm:spPr/>
      <dgm:t>
        <a:bodyPr/>
        <a:lstStyle/>
        <a:p>
          <a:endParaRPr lang="zh-TW" altLang="en-US"/>
        </a:p>
      </dgm:t>
    </dgm:pt>
    <dgm:pt modelId="{215C249E-C586-4A2D-946E-088480430A21}" type="pres">
      <dgm:prSet presAssocID="{D4278209-E71F-4DA5-A8DD-A864E0F8B762}" presName="middleNode" presStyleCnt="0"/>
      <dgm:spPr/>
      <dgm:t>
        <a:bodyPr/>
        <a:lstStyle/>
        <a:p>
          <a:endParaRPr lang="zh-TW" altLang="en-US"/>
        </a:p>
      </dgm:t>
    </dgm:pt>
    <dgm:pt modelId="{2EA50CE5-BE25-4B7E-85D9-6F80AA1BA04C}" type="pres">
      <dgm:prSet presAssocID="{D4278209-E71F-4DA5-A8DD-A864E0F8B762}" presName="padding" presStyleLbl="node1" presStyleIdx="5" presStyleCnt="9"/>
      <dgm:spPr/>
      <dgm:t>
        <a:bodyPr/>
        <a:lstStyle/>
        <a:p>
          <a:endParaRPr lang="zh-TW" altLang="en-US"/>
        </a:p>
      </dgm:t>
    </dgm:pt>
    <dgm:pt modelId="{279F9F14-4FDD-48EE-BCA4-8FCB750C3106}" type="pres">
      <dgm:prSet presAssocID="{D4278209-E71F-4DA5-A8DD-A864E0F8B762}" presName="shape" presStyleLbl="node1" presStyleIdx="6" presStyleCnt="9">
        <dgm:presLayoutVars>
          <dgm:bulletEnabled val="1"/>
        </dgm:presLayoutVars>
      </dgm:prSet>
      <dgm:spPr/>
      <dgm:t>
        <a:bodyPr/>
        <a:lstStyle/>
        <a:p>
          <a:endParaRPr lang="zh-TW" altLang="en-US"/>
        </a:p>
      </dgm:t>
    </dgm:pt>
    <dgm:pt modelId="{C62CEE54-43D9-46BE-87D4-FC2B37303D35}" type="pres">
      <dgm:prSet presAssocID="{94E308E9-BDCB-48AE-941E-0B7CC6E6F1A8}" presName="sibTrans" presStyleLbl="sibTrans2D1" presStyleIdx="6" presStyleCnt="8"/>
      <dgm:spPr/>
      <dgm:t>
        <a:bodyPr/>
        <a:lstStyle/>
        <a:p>
          <a:endParaRPr lang="zh-TW" altLang="en-US"/>
        </a:p>
      </dgm:t>
    </dgm:pt>
    <dgm:pt modelId="{C01E9D79-C594-4379-A142-F7167177A2F0}" type="pres">
      <dgm:prSet presAssocID="{BD060F4F-DF86-4E99-B6F7-F417A86ECAF1}" presName="middleNode" presStyleCnt="0"/>
      <dgm:spPr/>
      <dgm:t>
        <a:bodyPr/>
        <a:lstStyle/>
        <a:p>
          <a:endParaRPr lang="zh-TW" altLang="en-US"/>
        </a:p>
      </dgm:t>
    </dgm:pt>
    <dgm:pt modelId="{8432D2D0-1DF3-4BE0-BC4A-2ABE7D6FE813}" type="pres">
      <dgm:prSet presAssocID="{BD060F4F-DF86-4E99-B6F7-F417A86ECAF1}" presName="padding" presStyleLbl="node1" presStyleIdx="6" presStyleCnt="9"/>
      <dgm:spPr/>
      <dgm:t>
        <a:bodyPr/>
        <a:lstStyle/>
        <a:p>
          <a:endParaRPr lang="zh-TW" altLang="en-US"/>
        </a:p>
      </dgm:t>
    </dgm:pt>
    <dgm:pt modelId="{CC8E3D6B-9D11-4E92-8649-3803A894056A}" type="pres">
      <dgm:prSet presAssocID="{BD060F4F-DF86-4E99-B6F7-F417A86ECAF1}" presName="shape" presStyleLbl="node1" presStyleIdx="7" presStyleCnt="9">
        <dgm:presLayoutVars>
          <dgm:bulletEnabled val="1"/>
        </dgm:presLayoutVars>
      </dgm:prSet>
      <dgm:spPr/>
      <dgm:t>
        <a:bodyPr/>
        <a:lstStyle/>
        <a:p>
          <a:endParaRPr lang="zh-TW" altLang="en-US"/>
        </a:p>
      </dgm:t>
    </dgm:pt>
    <dgm:pt modelId="{7D95E8E1-0D67-4683-BFCE-8F71F2F7FC8E}" type="pres">
      <dgm:prSet presAssocID="{A8796AE4-BF1F-4BB8-BDEB-70B0F25FBCDE}" presName="sibTrans" presStyleLbl="sibTrans2D1" presStyleIdx="7" presStyleCnt="8"/>
      <dgm:spPr/>
      <dgm:t>
        <a:bodyPr/>
        <a:lstStyle/>
        <a:p>
          <a:endParaRPr lang="zh-TW" altLang="en-US"/>
        </a:p>
      </dgm:t>
    </dgm:pt>
    <dgm:pt modelId="{19CCCA0A-FB8C-45F9-B336-8C222D202C46}" type="pres">
      <dgm:prSet presAssocID="{350270EE-35BB-45C4-96B7-7A6B1D91B5AF}" presName="lastNode" presStyleLbl="node1" presStyleIdx="8" presStyleCnt="9">
        <dgm:presLayoutVars>
          <dgm:bulletEnabled val="1"/>
        </dgm:presLayoutVars>
      </dgm:prSet>
      <dgm:spPr/>
      <dgm:t>
        <a:bodyPr/>
        <a:lstStyle/>
        <a:p>
          <a:endParaRPr lang="zh-TW" altLang="en-US"/>
        </a:p>
      </dgm:t>
    </dgm:pt>
  </dgm:ptLst>
  <dgm:cxnLst>
    <dgm:cxn modelId="{B801FFA1-989E-4339-8DDA-DF583D713165}" type="presOf" srcId="{E7705D8E-9DE9-49C9-AA5B-AE971C2E8032}" destId="{6386F585-7E19-4AD5-83C8-D57330B92199}" srcOrd="0" destOrd="0" presId="urn:microsoft.com/office/officeart/2005/8/layout/bProcess2"/>
    <dgm:cxn modelId="{77A4ECD9-94F6-45FA-952E-2BE02D3575A3}" srcId="{74CA8F52-B054-43D9-941E-0C4BD42F1916}" destId="{35C75749-EF45-4E96-A1A3-005742A8F7A0}" srcOrd="4" destOrd="0" parTransId="{C51939F8-58C1-4C7B-B90E-9088BA1F7EB6}" sibTransId="{39547F20-591F-4034-9BD6-76F9DC29F7E6}"/>
    <dgm:cxn modelId="{BC77839C-CD6D-41E6-84B7-15F427143A7F}" type="presOf" srcId="{57D11BE7-4B1D-4FB8-A723-276A9D526A47}" destId="{3FADC559-7BEE-4B2B-AE5C-321D51D44AB0}" srcOrd="0" destOrd="0" presId="urn:microsoft.com/office/officeart/2005/8/layout/bProcess2"/>
    <dgm:cxn modelId="{A7F2F7CF-4D5C-4CAE-B0C2-786A68466006}" srcId="{74CA8F52-B054-43D9-941E-0C4BD42F1916}" destId="{BF1FAF9F-2BE1-48FD-B42F-39C41355FAD2}" srcOrd="1" destOrd="0" parTransId="{351FB671-7E0F-4960-A5C4-3AF05A7AEB19}" sibTransId="{DE915F00-44DB-4A8A-A4F9-72CCDB2FEEE4}"/>
    <dgm:cxn modelId="{01FFF81B-02E0-43AC-95CD-F8F3F3A272ED}" type="presOf" srcId="{350270EE-35BB-45C4-96B7-7A6B1D91B5AF}" destId="{19CCCA0A-FB8C-45F9-B336-8C222D202C46}" srcOrd="0" destOrd="0" presId="urn:microsoft.com/office/officeart/2005/8/layout/bProcess2"/>
    <dgm:cxn modelId="{AD258A7D-C782-4B6F-B960-0D86DAB73A57}" type="presOf" srcId="{94E308E9-BDCB-48AE-941E-0B7CC6E6F1A8}" destId="{C62CEE54-43D9-46BE-87D4-FC2B37303D35}" srcOrd="0" destOrd="0" presId="urn:microsoft.com/office/officeart/2005/8/layout/bProcess2"/>
    <dgm:cxn modelId="{06897AC2-876E-49E2-9862-2721820004A1}" srcId="{74CA8F52-B054-43D9-941E-0C4BD42F1916}" destId="{E7705D8E-9DE9-49C9-AA5B-AE971C2E8032}" srcOrd="5" destOrd="0" parTransId="{46729DF5-85B4-48F9-B362-C532A4B8072D}" sibTransId="{7BA7E489-72DA-42F5-97C2-975317923D98}"/>
    <dgm:cxn modelId="{1E4AFB7B-861D-4F18-9EBA-D7F8D4A48084}" type="presOf" srcId="{DE915F00-44DB-4A8A-A4F9-72CCDB2FEEE4}" destId="{03EB1767-F3BC-4C4E-B70F-9E0ED8C5EF09}" srcOrd="0" destOrd="0" presId="urn:microsoft.com/office/officeart/2005/8/layout/bProcess2"/>
    <dgm:cxn modelId="{DD9938B0-5CF9-4932-BF0E-E8AFC749C26C}" type="presOf" srcId="{35C75749-EF45-4E96-A1A3-005742A8F7A0}" destId="{BD66A2A3-9B10-43D0-B0D5-463DCD614E31}" srcOrd="0" destOrd="0" presId="urn:microsoft.com/office/officeart/2005/8/layout/bProcess2"/>
    <dgm:cxn modelId="{7F98CD4C-3CF5-40D9-B6CB-B0370B4B76FB}" type="presOf" srcId="{A8796AE4-BF1F-4BB8-BDEB-70B0F25FBCDE}" destId="{7D95E8E1-0D67-4683-BFCE-8F71F2F7FC8E}" srcOrd="0" destOrd="0" presId="urn:microsoft.com/office/officeart/2005/8/layout/bProcess2"/>
    <dgm:cxn modelId="{A6F37B03-056D-4F7B-8A08-30AA4291B780}" type="presOf" srcId="{1BD905DE-B9F4-415E-A487-A02E37D974A0}" destId="{2FEE7210-3CB8-433A-8B0B-48C6793C8EDF}" srcOrd="0" destOrd="0" presId="urn:microsoft.com/office/officeart/2005/8/layout/bProcess2"/>
    <dgm:cxn modelId="{9E1E984A-D451-4AC0-97F8-776C0B7C6596}" srcId="{74CA8F52-B054-43D9-941E-0C4BD42F1916}" destId="{1BD905DE-B9F4-415E-A487-A02E37D974A0}" srcOrd="3" destOrd="0" parTransId="{3E760EEF-AC78-487C-80AE-260095846391}" sibTransId="{57D11BE7-4B1D-4FB8-A723-276A9D526A47}"/>
    <dgm:cxn modelId="{B101C0B4-6BBA-406C-BC83-0885F5DBC952}" type="presOf" srcId="{6C080777-DEFE-4429-9D4E-E745649284E3}" destId="{CC3DC336-5047-435E-A8A5-871ADCEE572B}" srcOrd="0" destOrd="0" presId="urn:microsoft.com/office/officeart/2005/8/layout/bProcess2"/>
    <dgm:cxn modelId="{4302139B-B0D3-4CE2-B610-FA76733D1D4F}" type="presOf" srcId="{D4278209-E71F-4DA5-A8DD-A864E0F8B762}" destId="{279F9F14-4FDD-48EE-BCA4-8FCB750C3106}" srcOrd="0" destOrd="0" presId="urn:microsoft.com/office/officeart/2005/8/layout/bProcess2"/>
    <dgm:cxn modelId="{81995A9F-20D7-4183-A1B5-F887FEB8D834}" type="presOf" srcId="{6D0D0E10-459D-4C52-A6DF-4E7B39EBD12D}" destId="{A8300398-F052-4506-8045-E03ED82EE575}" srcOrd="0" destOrd="0" presId="urn:microsoft.com/office/officeart/2005/8/layout/bProcess2"/>
    <dgm:cxn modelId="{1AE65671-682D-49A4-81B4-634F4978D17A}" srcId="{74CA8F52-B054-43D9-941E-0C4BD42F1916}" destId="{D4278209-E71F-4DA5-A8DD-A864E0F8B762}" srcOrd="6" destOrd="0" parTransId="{A38EC83D-5417-4A36-A640-74AD9296A718}" sibTransId="{94E308E9-BDCB-48AE-941E-0B7CC6E6F1A8}"/>
    <dgm:cxn modelId="{D047E5D8-70E7-43AB-B41D-724942C3E8AD}" srcId="{74CA8F52-B054-43D9-941E-0C4BD42F1916}" destId="{706F4744-58A3-4DBA-9E79-90D2ECF6F629}" srcOrd="0" destOrd="0" parTransId="{5EDEFC27-085F-4C91-AB0E-86ABCAA87A41}" sibTransId="{6C080777-DEFE-4429-9D4E-E745649284E3}"/>
    <dgm:cxn modelId="{B4B081DA-0C3D-4C55-BBE6-8A0A1137C75E}" srcId="{74CA8F52-B054-43D9-941E-0C4BD42F1916}" destId="{6D0D0E10-459D-4C52-A6DF-4E7B39EBD12D}" srcOrd="2" destOrd="0" parTransId="{DABB25C0-4499-4C0C-933F-F95D9C65A856}" sibTransId="{5C1A143B-EFDF-40C8-AFF0-C6667078DE4B}"/>
    <dgm:cxn modelId="{DA846087-F393-4AF8-A5EC-07785D96E6FD}" srcId="{74CA8F52-B054-43D9-941E-0C4BD42F1916}" destId="{BD060F4F-DF86-4E99-B6F7-F417A86ECAF1}" srcOrd="7" destOrd="0" parTransId="{A77FEF6E-A1AE-4DFC-8A98-D37E68AED5C9}" sibTransId="{A8796AE4-BF1F-4BB8-BDEB-70B0F25FBCDE}"/>
    <dgm:cxn modelId="{A3C7F22D-07AE-4B59-869C-3930705695BD}" type="presOf" srcId="{39547F20-591F-4034-9BD6-76F9DC29F7E6}" destId="{18BD70AE-ACA6-44A7-B4D5-804975D01F4F}" srcOrd="0" destOrd="0" presId="urn:microsoft.com/office/officeart/2005/8/layout/bProcess2"/>
    <dgm:cxn modelId="{BFFB1FEE-7A76-44EC-BDCD-F6F8DF098A6C}" type="presOf" srcId="{7BA7E489-72DA-42F5-97C2-975317923D98}" destId="{0B771DF7-DDB5-4CDE-9DE1-962ACA63D636}" srcOrd="0" destOrd="0" presId="urn:microsoft.com/office/officeart/2005/8/layout/bProcess2"/>
    <dgm:cxn modelId="{321A7165-7849-4018-83BF-8B34EBC7FFAF}" type="presOf" srcId="{5C1A143B-EFDF-40C8-AFF0-C6667078DE4B}" destId="{AD5D52B3-D763-46AA-892C-17EB1A67859B}" srcOrd="0" destOrd="0" presId="urn:microsoft.com/office/officeart/2005/8/layout/bProcess2"/>
    <dgm:cxn modelId="{CC259DFA-423E-4408-AC78-9186D6638315}" type="presOf" srcId="{BF1FAF9F-2BE1-48FD-B42F-39C41355FAD2}" destId="{5A3D2FDD-F4E4-4EA2-88B8-6E73CE5E683A}" srcOrd="0" destOrd="0" presId="urn:microsoft.com/office/officeart/2005/8/layout/bProcess2"/>
    <dgm:cxn modelId="{222CB265-67C0-4973-B737-B496A5D9B10E}" srcId="{74CA8F52-B054-43D9-941E-0C4BD42F1916}" destId="{350270EE-35BB-45C4-96B7-7A6B1D91B5AF}" srcOrd="8" destOrd="0" parTransId="{3040AA9A-3CD6-49A0-A736-21C1E0F96446}" sibTransId="{42B0F28B-8FC5-45D5-B5E7-E288A362E305}"/>
    <dgm:cxn modelId="{4B99194C-D003-4C81-B306-C485F188E19B}" type="presOf" srcId="{74CA8F52-B054-43D9-941E-0C4BD42F1916}" destId="{2025291D-C0B6-4D0E-B468-A9116D495763}" srcOrd="0" destOrd="0" presId="urn:microsoft.com/office/officeart/2005/8/layout/bProcess2"/>
    <dgm:cxn modelId="{F1C7F5A3-0D16-41C3-B69D-7DA1BED671E2}" type="presOf" srcId="{706F4744-58A3-4DBA-9E79-90D2ECF6F629}" destId="{C0876598-6B89-4C3E-ABA6-A6334CEAEF81}" srcOrd="0" destOrd="0" presId="urn:microsoft.com/office/officeart/2005/8/layout/bProcess2"/>
    <dgm:cxn modelId="{FB6C28E0-C6AF-48C1-BD71-84C5364FB272}" type="presOf" srcId="{BD060F4F-DF86-4E99-B6F7-F417A86ECAF1}" destId="{CC8E3D6B-9D11-4E92-8649-3803A894056A}" srcOrd="0" destOrd="0" presId="urn:microsoft.com/office/officeart/2005/8/layout/bProcess2"/>
    <dgm:cxn modelId="{B38DDFAF-8CED-4BA0-841E-E7D296A16E26}" type="presParOf" srcId="{2025291D-C0B6-4D0E-B468-A9116D495763}" destId="{C0876598-6B89-4C3E-ABA6-A6334CEAEF81}" srcOrd="0" destOrd="0" presId="urn:microsoft.com/office/officeart/2005/8/layout/bProcess2"/>
    <dgm:cxn modelId="{01E7F8F0-D5D1-48EB-BF0F-C978733FA05C}" type="presParOf" srcId="{2025291D-C0B6-4D0E-B468-A9116D495763}" destId="{CC3DC336-5047-435E-A8A5-871ADCEE572B}" srcOrd="1" destOrd="0" presId="urn:microsoft.com/office/officeart/2005/8/layout/bProcess2"/>
    <dgm:cxn modelId="{8F4F6171-51BE-4CE1-9A7C-7FFF8C148D48}" type="presParOf" srcId="{2025291D-C0B6-4D0E-B468-A9116D495763}" destId="{1C76FD5A-47AF-4A27-AA28-8FEB1105035B}" srcOrd="2" destOrd="0" presId="urn:microsoft.com/office/officeart/2005/8/layout/bProcess2"/>
    <dgm:cxn modelId="{47501423-9CD6-4A46-91F2-B504E9566547}" type="presParOf" srcId="{1C76FD5A-47AF-4A27-AA28-8FEB1105035B}" destId="{7776D361-513D-4296-91E1-76CD660A8CA5}" srcOrd="0" destOrd="0" presId="urn:microsoft.com/office/officeart/2005/8/layout/bProcess2"/>
    <dgm:cxn modelId="{F9BC9BD7-057C-4770-9B6D-C8ECE416BCF2}" type="presParOf" srcId="{1C76FD5A-47AF-4A27-AA28-8FEB1105035B}" destId="{5A3D2FDD-F4E4-4EA2-88B8-6E73CE5E683A}" srcOrd="1" destOrd="0" presId="urn:microsoft.com/office/officeart/2005/8/layout/bProcess2"/>
    <dgm:cxn modelId="{5CE25FE1-6733-44DF-A748-D338DEEF99AA}" type="presParOf" srcId="{2025291D-C0B6-4D0E-B468-A9116D495763}" destId="{03EB1767-F3BC-4C4E-B70F-9E0ED8C5EF09}" srcOrd="3" destOrd="0" presId="urn:microsoft.com/office/officeart/2005/8/layout/bProcess2"/>
    <dgm:cxn modelId="{A5196465-CC44-4D4B-B11E-EEA7B2DCF2F1}" type="presParOf" srcId="{2025291D-C0B6-4D0E-B468-A9116D495763}" destId="{4E3D036E-028A-4DFB-BA5B-D5D71CDDC96E}" srcOrd="4" destOrd="0" presId="urn:microsoft.com/office/officeart/2005/8/layout/bProcess2"/>
    <dgm:cxn modelId="{38E9BEDC-A4C7-4598-9B34-EB6BB18CCB56}" type="presParOf" srcId="{4E3D036E-028A-4DFB-BA5B-D5D71CDDC96E}" destId="{AC4DFCDC-7430-4450-B6EA-E81FDE392B08}" srcOrd="0" destOrd="0" presId="urn:microsoft.com/office/officeart/2005/8/layout/bProcess2"/>
    <dgm:cxn modelId="{CFD83FA9-74A7-48BB-9DBB-CAE0EA2C0F11}" type="presParOf" srcId="{4E3D036E-028A-4DFB-BA5B-D5D71CDDC96E}" destId="{A8300398-F052-4506-8045-E03ED82EE575}" srcOrd="1" destOrd="0" presId="urn:microsoft.com/office/officeart/2005/8/layout/bProcess2"/>
    <dgm:cxn modelId="{8AA109E7-BC0A-4397-B651-2CF2ADF82DBB}" type="presParOf" srcId="{2025291D-C0B6-4D0E-B468-A9116D495763}" destId="{AD5D52B3-D763-46AA-892C-17EB1A67859B}" srcOrd="5" destOrd="0" presId="urn:microsoft.com/office/officeart/2005/8/layout/bProcess2"/>
    <dgm:cxn modelId="{CE803E1E-5A22-4517-8597-A6FA2675DB33}" type="presParOf" srcId="{2025291D-C0B6-4D0E-B468-A9116D495763}" destId="{80345953-0751-46C4-81DB-3190E064F391}" srcOrd="6" destOrd="0" presId="urn:microsoft.com/office/officeart/2005/8/layout/bProcess2"/>
    <dgm:cxn modelId="{0DA62147-B1A4-4617-9FC7-DA7D33F25F63}" type="presParOf" srcId="{80345953-0751-46C4-81DB-3190E064F391}" destId="{CA6A152D-1FA2-47B6-B67E-6212839D34EB}" srcOrd="0" destOrd="0" presId="urn:microsoft.com/office/officeart/2005/8/layout/bProcess2"/>
    <dgm:cxn modelId="{A448C3D1-5124-40E7-8BAE-2EE5AF9039DA}" type="presParOf" srcId="{80345953-0751-46C4-81DB-3190E064F391}" destId="{2FEE7210-3CB8-433A-8B0B-48C6793C8EDF}" srcOrd="1" destOrd="0" presId="urn:microsoft.com/office/officeart/2005/8/layout/bProcess2"/>
    <dgm:cxn modelId="{5B389822-4E3B-4ACA-8D4F-49FDEBEC2805}" type="presParOf" srcId="{2025291D-C0B6-4D0E-B468-A9116D495763}" destId="{3FADC559-7BEE-4B2B-AE5C-321D51D44AB0}" srcOrd="7" destOrd="0" presId="urn:microsoft.com/office/officeart/2005/8/layout/bProcess2"/>
    <dgm:cxn modelId="{7D6270DA-45A2-43DB-B1DD-FAFD9A2BA883}" type="presParOf" srcId="{2025291D-C0B6-4D0E-B468-A9116D495763}" destId="{F5EF791B-CCDB-4B68-9BA8-6C71FD8C12CC}" srcOrd="8" destOrd="0" presId="urn:microsoft.com/office/officeart/2005/8/layout/bProcess2"/>
    <dgm:cxn modelId="{D98694A7-017B-4F65-A787-BC7E76F7FF05}" type="presParOf" srcId="{F5EF791B-CCDB-4B68-9BA8-6C71FD8C12CC}" destId="{26F84E7C-BA23-433A-849C-59C0DF079E70}" srcOrd="0" destOrd="0" presId="urn:microsoft.com/office/officeart/2005/8/layout/bProcess2"/>
    <dgm:cxn modelId="{A4770EFA-2B2E-4C3B-A397-6023CBE715F8}" type="presParOf" srcId="{F5EF791B-CCDB-4B68-9BA8-6C71FD8C12CC}" destId="{BD66A2A3-9B10-43D0-B0D5-463DCD614E31}" srcOrd="1" destOrd="0" presId="urn:microsoft.com/office/officeart/2005/8/layout/bProcess2"/>
    <dgm:cxn modelId="{C165E019-A15E-46C3-8FBF-97A4AF194346}" type="presParOf" srcId="{2025291D-C0B6-4D0E-B468-A9116D495763}" destId="{18BD70AE-ACA6-44A7-B4D5-804975D01F4F}" srcOrd="9" destOrd="0" presId="urn:microsoft.com/office/officeart/2005/8/layout/bProcess2"/>
    <dgm:cxn modelId="{FB9E6DDA-9CD0-4C2F-AF00-6670855458C0}" type="presParOf" srcId="{2025291D-C0B6-4D0E-B468-A9116D495763}" destId="{F88C5B3A-524A-487E-9550-1694CC92379B}" srcOrd="10" destOrd="0" presId="urn:microsoft.com/office/officeart/2005/8/layout/bProcess2"/>
    <dgm:cxn modelId="{8A28592E-F5B9-4483-A174-E7073C3CDA8F}" type="presParOf" srcId="{F88C5B3A-524A-487E-9550-1694CC92379B}" destId="{0401A3A2-B55F-401F-ABC1-BF4057C99D84}" srcOrd="0" destOrd="0" presId="urn:microsoft.com/office/officeart/2005/8/layout/bProcess2"/>
    <dgm:cxn modelId="{3435ED8E-0F6B-4AB0-B044-740C3FDFEA2D}" type="presParOf" srcId="{F88C5B3A-524A-487E-9550-1694CC92379B}" destId="{6386F585-7E19-4AD5-83C8-D57330B92199}" srcOrd="1" destOrd="0" presId="urn:microsoft.com/office/officeart/2005/8/layout/bProcess2"/>
    <dgm:cxn modelId="{AE1CAAF8-8BA3-495E-AF81-BC167768770F}" type="presParOf" srcId="{2025291D-C0B6-4D0E-B468-A9116D495763}" destId="{0B771DF7-DDB5-4CDE-9DE1-962ACA63D636}" srcOrd="11" destOrd="0" presId="urn:microsoft.com/office/officeart/2005/8/layout/bProcess2"/>
    <dgm:cxn modelId="{D60A8B9E-38F8-46D7-AEB6-135CC0FEF572}" type="presParOf" srcId="{2025291D-C0B6-4D0E-B468-A9116D495763}" destId="{215C249E-C586-4A2D-946E-088480430A21}" srcOrd="12" destOrd="0" presId="urn:microsoft.com/office/officeart/2005/8/layout/bProcess2"/>
    <dgm:cxn modelId="{B80A8090-18B2-4AA3-B82C-E6CE05BE2D6C}" type="presParOf" srcId="{215C249E-C586-4A2D-946E-088480430A21}" destId="{2EA50CE5-BE25-4B7E-85D9-6F80AA1BA04C}" srcOrd="0" destOrd="0" presId="urn:microsoft.com/office/officeart/2005/8/layout/bProcess2"/>
    <dgm:cxn modelId="{A16D41EA-0F72-4F66-B2A1-E781C19E9696}" type="presParOf" srcId="{215C249E-C586-4A2D-946E-088480430A21}" destId="{279F9F14-4FDD-48EE-BCA4-8FCB750C3106}" srcOrd="1" destOrd="0" presId="urn:microsoft.com/office/officeart/2005/8/layout/bProcess2"/>
    <dgm:cxn modelId="{2752D63F-5C9F-4387-AF4F-783C098DAF8E}" type="presParOf" srcId="{2025291D-C0B6-4D0E-B468-A9116D495763}" destId="{C62CEE54-43D9-46BE-87D4-FC2B37303D35}" srcOrd="13" destOrd="0" presId="urn:microsoft.com/office/officeart/2005/8/layout/bProcess2"/>
    <dgm:cxn modelId="{C86AF336-E45A-4E92-8B5D-2B9DFAE28C83}" type="presParOf" srcId="{2025291D-C0B6-4D0E-B468-A9116D495763}" destId="{C01E9D79-C594-4379-A142-F7167177A2F0}" srcOrd="14" destOrd="0" presId="urn:microsoft.com/office/officeart/2005/8/layout/bProcess2"/>
    <dgm:cxn modelId="{A6F96503-5A6A-4CAB-A66F-0935F66ECA97}" type="presParOf" srcId="{C01E9D79-C594-4379-A142-F7167177A2F0}" destId="{8432D2D0-1DF3-4BE0-BC4A-2ABE7D6FE813}" srcOrd="0" destOrd="0" presId="urn:microsoft.com/office/officeart/2005/8/layout/bProcess2"/>
    <dgm:cxn modelId="{8FCF3816-8084-4A3C-A035-BBCF71017185}" type="presParOf" srcId="{C01E9D79-C594-4379-A142-F7167177A2F0}" destId="{CC8E3D6B-9D11-4E92-8649-3803A894056A}" srcOrd="1" destOrd="0" presId="urn:microsoft.com/office/officeart/2005/8/layout/bProcess2"/>
    <dgm:cxn modelId="{E5C4A19A-0779-4F07-BE48-35FF19B54B13}" type="presParOf" srcId="{2025291D-C0B6-4D0E-B468-A9116D495763}" destId="{7D95E8E1-0D67-4683-BFCE-8F71F2F7FC8E}" srcOrd="15" destOrd="0" presId="urn:microsoft.com/office/officeart/2005/8/layout/bProcess2"/>
    <dgm:cxn modelId="{B3B214A7-C998-48FF-805E-014F1B99DB18}" type="presParOf" srcId="{2025291D-C0B6-4D0E-B468-A9116D495763}" destId="{19CCCA0A-FB8C-45F9-B336-8C222D202C46}"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2B5F8BE-BE99-44AE-9980-FA222FAF142A}" type="doc">
      <dgm:prSet loTypeId="urn:microsoft.com/office/officeart/2005/8/layout/cycle1" loCatId="cycle" qsTypeId="urn:microsoft.com/office/officeart/2005/8/quickstyle/simple1" qsCatId="simple" csTypeId="urn:microsoft.com/office/officeart/2005/8/colors/accent1_2" csCatId="accent1" phldr="1"/>
      <dgm:spPr/>
    </dgm:pt>
    <dgm:pt modelId="{AFFEF78C-4DF0-48AF-85E5-CBCB656FF6E6}">
      <dgm:prSet/>
      <dgm:spPr/>
      <dgm:t>
        <a:bodyPr/>
        <a:lstStyle/>
        <a:p>
          <a:pPr rtl="0" eaLnBrk="1" latinLnBrk="0"/>
          <a:r>
            <a:rPr lang="en-US" altLang="zh-TW" dirty="0" smtClean="0">
              <a:solidFill>
                <a:srgbClr val="7030A0"/>
              </a:solidFill>
            </a:rPr>
            <a:t>1</a:t>
          </a:r>
          <a:r>
            <a:rPr lang="zh-TW" altLang="en-US" dirty="0" smtClean="0">
              <a:solidFill>
                <a:srgbClr val="7030A0"/>
              </a:solidFill>
            </a:rPr>
            <a:t>敲</a:t>
          </a:r>
        </a:p>
      </dgm:t>
    </dgm:pt>
    <dgm:pt modelId="{75AB5F6F-B717-44EB-948A-C8DC31E2906C}" type="parTrans" cxnId="{1B48E060-47E8-453B-BD15-DBD9BF27AEFF}">
      <dgm:prSet/>
      <dgm:spPr/>
      <dgm:t>
        <a:bodyPr/>
        <a:lstStyle/>
        <a:p>
          <a:endParaRPr lang="zh-TW" altLang="en-US"/>
        </a:p>
      </dgm:t>
    </dgm:pt>
    <dgm:pt modelId="{FCBED85B-272C-48D7-8DE1-06743BFA8AE3}" type="sibTrans" cxnId="{1B48E060-47E8-453B-BD15-DBD9BF27AEFF}">
      <dgm:prSet/>
      <dgm:spPr/>
      <dgm:t>
        <a:bodyPr/>
        <a:lstStyle/>
        <a:p>
          <a:endParaRPr lang="zh-TW" altLang="en-US"/>
        </a:p>
      </dgm:t>
    </dgm:pt>
    <dgm:pt modelId="{29344582-B7D1-4829-A86D-2FC0C85DDCB4}">
      <dgm:prSet/>
      <dgm:spPr/>
      <dgm:t>
        <a:bodyPr/>
        <a:lstStyle/>
        <a:p>
          <a:pPr rtl="0" eaLnBrk="1" latinLnBrk="0"/>
          <a:r>
            <a:rPr lang="en-US" altLang="zh-TW" dirty="0" smtClean="0">
              <a:solidFill>
                <a:srgbClr val="0070C0"/>
              </a:solidFill>
            </a:rPr>
            <a:t>2</a:t>
          </a:r>
          <a:r>
            <a:rPr lang="zh-TW" altLang="en-US" dirty="0" smtClean="0">
              <a:solidFill>
                <a:srgbClr val="0070C0"/>
              </a:solidFill>
            </a:rPr>
            <a:t>散</a:t>
          </a:r>
        </a:p>
      </dgm:t>
    </dgm:pt>
    <dgm:pt modelId="{7A74EB7D-95FC-4188-9B87-28FF523B0F84}" type="parTrans" cxnId="{DE387240-CE31-4FB5-81E5-B72D9D565EE9}">
      <dgm:prSet/>
      <dgm:spPr/>
      <dgm:t>
        <a:bodyPr/>
        <a:lstStyle/>
        <a:p>
          <a:endParaRPr lang="zh-TW" altLang="en-US"/>
        </a:p>
      </dgm:t>
    </dgm:pt>
    <dgm:pt modelId="{7D500D09-1CFF-4062-84E3-BDAF3A777183}" type="sibTrans" cxnId="{DE387240-CE31-4FB5-81E5-B72D9D565EE9}">
      <dgm:prSet/>
      <dgm:spPr/>
      <dgm:t>
        <a:bodyPr/>
        <a:lstStyle/>
        <a:p>
          <a:endParaRPr lang="zh-TW" altLang="en-US"/>
        </a:p>
      </dgm:t>
    </dgm:pt>
    <dgm:pt modelId="{6E02BB03-A121-4DD5-96DE-76A7567D9AC4}">
      <dgm:prSet/>
      <dgm:spPr/>
      <dgm:t>
        <a:bodyPr/>
        <a:lstStyle/>
        <a:p>
          <a:pPr rtl="0" eaLnBrk="1" latinLnBrk="0"/>
          <a:r>
            <a:rPr lang="en-US" altLang="zh-TW" dirty="0" smtClean="0">
              <a:solidFill>
                <a:srgbClr val="00B050"/>
              </a:solidFill>
            </a:rPr>
            <a:t>3</a:t>
          </a:r>
          <a:r>
            <a:rPr lang="zh-TW" altLang="en-US" dirty="0" smtClean="0">
              <a:solidFill>
                <a:srgbClr val="00B050"/>
              </a:solidFill>
            </a:rPr>
            <a:t>吸</a:t>
          </a:r>
        </a:p>
      </dgm:t>
    </dgm:pt>
    <dgm:pt modelId="{AFEE26A3-2F9A-4C0C-88C5-103141C94097}" type="parTrans" cxnId="{2A9C76A4-5F03-40CF-A224-983BBC5AE15B}">
      <dgm:prSet/>
      <dgm:spPr/>
      <dgm:t>
        <a:bodyPr/>
        <a:lstStyle/>
        <a:p>
          <a:endParaRPr lang="zh-TW" altLang="en-US"/>
        </a:p>
      </dgm:t>
    </dgm:pt>
    <dgm:pt modelId="{7F320D23-45F4-448A-AA8D-8AACD9405CF1}" type="sibTrans" cxnId="{2A9C76A4-5F03-40CF-A224-983BBC5AE15B}">
      <dgm:prSet/>
      <dgm:spPr/>
      <dgm:t>
        <a:bodyPr/>
        <a:lstStyle/>
        <a:p>
          <a:endParaRPr lang="zh-TW" altLang="en-US"/>
        </a:p>
      </dgm:t>
    </dgm:pt>
    <dgm:pt modelId="{5C1BF6EC-704C-4FD0-A64B-C105BD9EF07F}">
      <dgm:prSet/>
      <dgm:spPr/>
      <dgm:t>
        <a:bodyPr/>
        <a:lstStyle/>
        <a:p>
          <a:pPr rtl="0" eaLnBrk="1" latinLnBrk="0"/>
          <a:r>
            <a:rPr lang="en-US" altLang="zh-TW" dirty="0" smtClean="0">
              <a:solidFill>
                <a:srgbClr val="FF0000"/>
              </a:solidFill>
            </a:rPr>
            <a:t>4</a:t>
          </a:r>
          <a:r>
            <a:rPr lang="zh-TW" altLang="en-US" dirty="0" smtClean="0">
              <a:solidFill>
                <a:srgbClr val="FF0000"/>
              </a:solidFill>
            </a:rPr>
            <a:t>凝</a:t>
          </a:r>
        </a:p>
      </dgm:t>
    </dgm:pt>
    <dgm:pt modelId="{C99274E9-E8A8-4EBF-8DB4-BFB85F8C4ADB}" type="parTrans" cxnId="{BCEA9728-9BAB-4D34-8B9A-CFF48D00E51E}">
      <dgm:prSet/>
      <dgm:spPr/>
      <dgm:t>
        <a:bodyPr/>
        <a:lstStyle/>
        <a:p>
          <a:endParaRPr lang="zh-TW" altLang="en-US"/>
        </a:p>
      </dgm:t>
    </dgm:pt>
    <dgm:pt modelId="{5522A82A-A9AA-41C1-B1D8-69EA2292DB98}" type="sibTrans" cxnId="{BCEA9728-9BAB-4D34-8B9A-CFF48D00E51E}">
      <dgm:prSet/>
      <dgm:spPr/>
      <dgm:t>
        <a:bodyPr/>
        <a:lstStyle/>
        <a:p>
          <a:endParaRPr lang="zh-TW" altLang="en-US"/>
        </a:p>
      </dgm:t>
    </dgm:pt>
    <dgm:pt modelId="{6437225C-593A-41E4-A45C-3904C31F629C}">
      <dgm:prSet/>
      <dgm:spPr/>
      <dgm:t>
        <a:bodyPr/>
        <a:lstStyle/>
        <a:p>
          <a:pPr rtl="0" eaLnBrk="1" latinLnBrk="0"/>
          <a:r>
            <a:rPr lang="en-US" altLang="zh-TW" dirty="0" smtClean="0">
              <a:solidFill>
                <a:srgbClr val="FFC000"/>
              </a:solidFill>
            </a:rPr>
            <a:t>5</a:t>
          </a:r>
          <a:r>
            <a:rPr lang="zh-TW" altLang="en-US" dirty="0" smtClean="0">
              <a:solidFill>
                <a:srgbClr val="FFC000"/>
              </a:solidFill>
            </a:rPr>
            <a:t>鬆</a:t>
          </a:r>
        </a:p>
      </dgm:t>
    </dgm:pt>
    <dgm:pt modelId="{81C65EF0-E4BB-41DB-96DA-E2EC12EA3898}" type="parTrans" cxnId="{29E2B3B5-BF19-425E-8629-2A362587849F}">
      <dgm:prSet/>
      <dgm:spPr/>
      <dgm:t>
        <a:bodyPr/>
        <a:lstStyle/>
        <a:p>
          <a:endParaRPr lang="zh-TW" altLang="en-US"/>
        </a:p>
      </dgm:t>
    </dgm:pt>
    <dgm:pt modelId="{36E87BBF-EF0C-4115-A819-C4C225BFF99E}" type="sibTrans" cxnId="{29E2B3B5-BF19-425E-8629-2A362587849F}">
      <dgm:prSet/>
      <dgm:spPr/>
      <dgm:t>
        <a:bodyPr/>
        <a:lstStyle/>
        <a:p>
          <a:endParaRPr lang="zh-TW" altLang="en-US"/>
        </a:p>
      </dgm:t>
    </dgm:pt>
    <dgm:pt modelId="{C41B6D0F-4D53-4113-B681-17580B3E640C}" type="pres">
      <dgm:prSet presAssocID="{12B5F8BE-BE99-44AE-9980-FA222FAF142A}" presName="cycle" presStyleCnt="0">
        <dgm:presLayoutVars>
          <dgm:dir/>
          <dgm:resizeHandles val="exact"/>
        </dgm:presLayoutVars>
      </dgm:prSet>
      <dgm:spPr/>
    </dgm:pt>
    <dgm:pt modelId="{9DE7EB02-40C2-4C01-8D59-226FC886135E}" type="pres">
      <dgm:prSet presAssocID="{AFFEF78C-4DF0-48AF-85E5-CBCB656FF6E6}" presName="dummy" presStyleCnt="0"/>
      <dgm:spPr/>
    </dgm:pt>
    <dgm:pt modelId="{B6FF0789-EE22-4CA7-B9C3-4DB2C97EF3DE}" type="pres">
      <dgm:prSet presAssocID="{AFFEF78C-4DF0-48AF-85E5-CBCB656FF6E6}" presName="node" presStyleLbl="revTx" presStyleIdx="0" presStyleCnt="5">
        <dgm:presLayoutVars>
          <dgm:bulletEnabled val="1"/>
        </dgm:presLayoutVars>
      </dgm:prSet>
      <dgm:spPr/>
      <dgm:t>
        <a:bodyPr/>
        <a:lstStyle/>
        <a:p>
          <a:endParaRPr lang="zh-TW" altLang="en-US"/>
        </a:p>
      </dgm:t>
    </dgm:pt>
    <dgm:pt modelId="{AF9BF9B9-0AF6-48D3-8981-4693E4E2CF85}" type="pres">
      <dgm:prSet presAssocID="{FCBED85B-272C-48D7-8DE1-06743BFA8AE3}" presName="sibTrans" presStyleLbl="node1" presStyleIdx="0" presStyleCnt="5"/>
      <dgm:spPr/>
      <dgm:t>
        <a:bodyPr/>
        <a:lstStyle/>
        <a:p>
          <a:endParaRPr lang="zh-TW" altLang="en-US"/>
        </a:p>
      </dgm:t>
    </dgm:pt>
    <dgm:pt modelId="{9954091C-0F11-4660-BD2F-CEAA6169F353}" type="pres">
      <dgm:prSet presAssocID="{29344582-B7D1-4829-A86D-2FC0C85DDCB4}" presName="dummy" presStyleCnt="0"/>
      <dgm:spPr/>
    </dgm:pt>
    <dgm:pt modelId="{BA5C8D62-50E3-4755-9D6F-74C99475B334}" type="pres">
      <dgm:prSet presAssocID="{29344582-B7D1-4829-A86D-2FC0C85DDCB4}" presName="node" presStyleLbl="revTx" presStyleIdx="1" presStyleCnt="5">
        <dgm:presLayoutVars>
          <dgm:bulletEnabled val="1"/>
        </dgm:presLayoutVars>
      </dgm:prSet>
      <dgm:spPr/>
      <dgm:t>
        <a:bodyPr/>
        <a:lstStyle/>
        <a:p>
          <a:endParaRPr lang="zh-TW" altLang="en-US"/>
        </a:p>
      </dgm:t>
    </dgm:pt>
    <dgm:pt modelId="{FFBD7F53-AFC1-4488-BC67-BA346AA99D8C}" type="pres">
      <dgm:prSet presAssocID="{7D500D09-1CFF-4062-84E3-BDAF3A777183}" presName="sibTrans" presStyleLbl="node1" presStyleIdx="1" presStyleCnt="5"/>
      <dgm:spPr/>
      <dgm:t>
        <a:bodyPr/>
        <a:lstStyle/>
        <a:p>
          <a:endParaRPr lang="zh-TW" altLang="en-US"/>
        </a:p>
      </dgm:t>
    </dgm:pt>
    <dgm:pt modelId="{B1CE8337-B800-430B-BA29-AB41EEC4627C}" type="pres">
      <dgm:prSet presAssocID="{6E02BB03-A121-4DD5-96DE-76A7567D9AC4}" presName="dummy" presStyleCnt="0"/>
      <dgm:spPr/>
    </dgm:pt>
    <dgm:pt modelId="{2F8AF202-1B9F-4394-8E13-41655CC9D55B}" type="pres">
      <dgm:prSet presAssocID="{6E02BB03-A121-4DD5-96DE-76A7567D9AC4}" presName="node" presStyleLbl="revTx" presStyleIdx="2" presStyleCnt="5">
        <dgm:presLayoutVars>
          <dgm:bulletEnabled val="1"/>
        </dgm:presLayoutVars>
      </dgm:prSet>
      <dgm:spPr/>
      <dgm:t>
        <a:bodyPr/>
        <a:lstStyle/>
        <a:p>
          <a:endParaRPr lang="zh-TW" altLang="en-US"/>
        </a:p>
      </dgm:t>
    </dgm:pt>
    <dgm:pt modelId="{22638988-BC07-4302-92AB-BB54E7C2C15D}" type="pres">
      <dgm:prSet presAssocID="{7F320D23-45F4-448A-AA8D-8AACD9405CF1}" presName="sibTrans" presStyleLbl="node1" presStyleIdx="2" presStyleCnt="5"/>
      <dgm:spPr/>
      <dgm:t>
        <a:bodyPr/>
        <a:lstStyle/>
        <a:p>
          <a:endParaRPr lang="zh-TW" altLang="en-US"/>
        </a:p>
      </dgm:t>
    </dgm:pt>
    <dgm:pt modelId="{9898AD9C-420E-49F3-9252-B968F5424D8B}" type="pres">
      <dgm:prSet presAssocID="{5C1BF6EC-704C-4FD0-A64B-C105BD9EF07F}" presName="dummy" presStyleCnt="0"/>
      <dgm:spPr/>
    </dgm:pt>
    <dgm:pt modelId="{AA418993-9481-419E-84A4-BADB9ED4D03E}" type="pres">
      <dgm:prSet presAssocID="{5C1BF6EC-704C-4FD0-A64B-C105BD9EF07F}" presName="node" presStyleLbl="revTx" presStyleIdx="3" presStyleCnt="5">
        <dgm:presLayoutVars>
          <dgm:bulletEnabled val="1"/>
        </dgm:presLayoutVars>
      </dgm:prSet>
      <dgm:spPr/>
      <dgm:t>
        <a:bodyPr/>
        <a:lstStyle/>
        <a:p>
          <a:endParaRPr lang="zh-TW" altLang="en-US"/>
        </a:p>
      </dgm:t>
    </dgm:pt>
    <dgm:pt modelId="{6C6DF50E-7B00-41EF-BF0B-74FF08F37558}" type="pres">
      <dgm:prSet presAssocID="{5522A82A-A9AA-41C1-B1D8-69EA2292DB98}" presName="sibTrans" presStyleLbl="node1" presStyleIdx="3" presStyleCnt="5"/>
      <dgm:spPr/>
      <dgm:t>
        <a:bodyPr/>
        <a:lstStyle/>
        <a:p>
          <a:endParaRPr lang="zh-TW" altLang="en-US"/>
        </a:p>
      </dgm:t>
    </dgm:pt>
    <dgm:pt modelId="{C1932E2B-6658-463A-86C9-51BC4FEB2B6D}" type="pres">
      <dgm:prSet presAssocID="{6437225C-593A-41E4-A45C-3904C31F629C}" presName="dummy" presStyleCnt="0"/>
      <dgm:spPr/>
    </dgm:pt>
    <dgm:pt modelId="{649C816E-DC5E-4343-8C85-EA3E57AB0CC4}" type="pres">
      <dgm:prSet presAssocID="{6437225C-593A-41E4-A45C-3904C31F629C}" presName="node" presStyleLbl="revTx" presStyleIdx="4" presStyleCnt="5">
        <dgm:presLayoutVars>
          <dgm:bulletEnabled val="1"/>
        </dgm:presLayoutVars>
      </dgm:prSet>
      <dgm:spPr/>
      <dgm:t>
        <a:bodyPr/>
        <a:lstStyle/>
        <a:p>
          <a:endParaRPr lang="zh-TW" altLang="en-US"/>
        </a:p>
      </dgm:t>
    </dgm:pt>
    <dgm:pt modelId="{15BE6B26-D59B-40D7-A89E-9CA2A56138FA}" type="pres">
      <dgm:prSet presAssocID="{36E87BBF-EF0C-4115-A819-C4C225BFF99E}" presName="sibTrans" presStyleLbl="node1" presStyleIdx="4" presStyleCnt="5"/>
      <dgm:spPr/>
      <dgm:t>
        <a:bodyPr/>
        <a:lstStyle/>
        <a:p>
          <a:endParaRPr lang="zh-TW" altLang="en-US"/>
        </a:p>
      </dgm:t>
    </dgm:pt>
  </dgm:ptLst>
  <dgm:cxnLst>
    <dgm:cxn modelId="{E434625C-3134-443E-9F48-A94BC0719320}" type="presOf" srcId="{AFFEF78C-4DF0-48AF-85E5-CBCB656FF6E6}" destId="{B6FF0789-EE22-4CA7-B9C3-4DB2C97EF3DE}" srcOrd="0" destOrd="0" presId="urn:microsoft.com/office/officeart/2005/8/layout/cycle1"/>
    <dgm:cxn modelId="{32B8D80B-978C-4A7C-91ED-015B4454EF14}" type="presOf" srcId="{7F320D23-45F4-448A-AA8D-8AACD9405CF1}" destId="{22638988-BC07-4302-92AB-BB54E7C2C15D}" srcOrd="0" destOrd="0" presId="urn:microsoft.com/office/officeart/2005/8/layout/cycle1"/>
    <dgm:cxn modelId="{2A9C76A4-5F03-40CF-A224-983BBC5AE15B}" srcId="{12B5F8BE-BE99-44AE-9980-FA222FAF142A}" destId="{6E02BB03-A121-4DD5-96DE-76A7567D9AC4}" srcOrd="2" destOrd="0" parTransId="{AFEE26A3-2F9A-4C0C-88C5-103141C94097}" sibTransId="{7F320D23-45F4-448A-AA8D-8AACD9405CF1}"/>
    <dgm:cxn modelId="{828FBCF5-0060-4B14-82BD-8281E7369C29}" type="presOf" srcId="{12B5F8BE-BE99-44AE-9980-FA222FAF142A}" destId="{C41B6D0F-4D53-4113-B681-17580B3E640C}" srcOrd="0" destOrd="0" presId="urn:microsoft.com/office/officeart/2005/8/layout/cycle1"/>
    <dgm:cxn modelId="{DE387240-CE31-4FB5-81E5-B72D9D565EE9}" srcId="{12B5F8BE-BE99-44AE-9980-FA222FAF142A}" destId="{29344582-B7D1-4829-A86D-2FC0C85DDCB4}" srcOrd="1" destOrd="0" parTransId="{7A74EB7D-95FC-4188-9B87-28FF523B0F84}" sibTransId="{7D500D09-1CFF-4062-84E3-BDAF3A777183}"/>
    <dgm:cxn modelId="{9FDC397C-3D95-4A67-97A7-F6F0E7097BB8}" type="presOf" srcId="{6E02BB03-A121-4DD5-96DE-76A7567D9AC4}" destId="{2F8AF202-1B9F-4394-8E13-41655CC9D55B}" srcOrd="0" destOrd="0" presId="urn:microsoft.com/office/officeart/2005/8/layout/cycle1"/>
    <dgm:cxn modelId="{0747608E-BFFC-4E40-8319-9AFE9022F9AC}" type="presOf" srcId="{5C1BF6EC-704C-4FD0-A64B-C105BD9EF07F}" destId="{AA418993-9481-419E-84A4-BADB9ED4D03E}" srcOrd="0" destOrd="0" presId="urn:microsoft.com/office/officeart/2005/8/layout/cycle1"/>
    <dgm:cxn modelId="{CC35E045-F25E-4188-9D04-3650D43DEA63}" type="presOf" srcId="{29344582-B7D1-4829-A86D-2FC0C85DDCB4}" destId="{BA5C8D62-50E3-4755-9D6F-74C99475B334}" srcOrd="0" destOrd="0" presId="urn:microsoft.com/office/officeart/2005/8/layout/cycle1"/>
    <dgm:cxn modelId="{29E2B3B5-BF19-425E-8629-2A362587849F}" srcId="{12B5F8BE-BE99-44AE-9980-FA222FAF142A}" destId="{6437225C-593A-41E4-A45C-3904C31F629C}" srcOrd="4" destOrd="0" parTransId="{81C65EF0-E4BB-41DB-96DA-E2EC12EA3898}" sibTransId="{36E87BBF-EF0C-4115-A819-C4C225BFF99E}"/>
    <dgm:cxn modelId="{D7C0446F-948B-41B1-83D9-0B5996A633AD}" type="presOf" srcId="{36E87BBF-EF0C-4115-A819-C4C225BFF99E}" destId="{15BE6B26-D59B-40D7-A89E-9CA2A56138FA}" srcOrd="0" destOrd="0" presId="urn:microsoft.com/office/officeart/2005/8/layout/cycle1"/>
    <dgm:cxn modelId="{63827735-1D78-42F3-B4A2-7B9CC5F39553}" type="presOf" srcId="{7D500D09-1CFF-4062-84E3-BDAF3A777183}" destId="{FFBD7F53-AFC1-4488-BC67-BA346AA99D8C}" srcOrd="0" destOrd="0" presId="urn:microsoft.com/office/officeart/2005/8/layout/cycle1"/>
    <dgm:cxn modelId="{7E66F347-D780-43C0-8888-3A88459664B4}" type="presOf" srcId="{FCBED85B-272C-48D7-8DE1-06743BFA8AE3}" destId="{AF9BF9B9-0AF6-48D3-8981-4693E4E2CF85}" srcOrd="0" destOrd="0" presId="urn:microsoft.com/office/officeart/2005/8/layout/cycle1"/>
    <dgm:cxn modelId="{1B48E060-47E8-453B-BD15-DBD9BF27AEFF}" srcId="{12B5F8BE-BE99-44AE-9980-FA222FAF142A}" destId="{AFFEF78C-4DF0-48AF-85E5-CBCB656FF6E6}" srcOrd="0" destOrd="0" parTransId="{75AB5F6F-B717-44EB-948A-C8DC31E2906C}" sibTransId="{FCBED85B-272C-48D7-8DE1-06743BFA8AE3}"/>
    <dgm:cxn modelId="{BCEA9728-9BAB-4D34-8B9A-CFF48D00E51E}" srcId="{12B5F8BE-BE99-44AE-9980-FA222FAF142A}" destId="{5C1BF6EC-704C-4FD0-A64B-C105BD9EF07F}" srcOrd="3" destOrd="0" parTransId="{C99274E9-E8A8-4EBF-8DB4-BFB85F8C4ADB}" sibTransId="{5522A82A-A9AA-41C1-B1D8-69EA2292DB98}"/>
    <dgm:cxn modelId="{7C3C1028-7DB8-48B7-86F9-5D3767FE140F}" type="presOf" srcId="{5522A82A-A9AA-41C1-B1D8-69EA2292DB98}" destId="{6C6DF50E-7B00-41EF-BF0B-74FF08F37558}" srcOrd="0" destOrd="0" presId="urn:microsoft.com/office/officeart/2005/8/layout/cycle1"/>
    <dgm:cxn modelId="{31A0FE7F-F919-47B1-931F-47B0DF8A0F6B}" type="presOf" srcId="{6437225C-593A-41E4-A45C-3904C31F629C}" destId="{649C816E-DC5E-4343-8C85-EA3E57AB0CC4}" srcOrd="0" destOrd="0" presId="urn:microsoft.com/office/officeart/2005/8/layout/cycle1"/>
    <dgm:cxn modelId="{395245B3-BD93-4382-ABD1-05FDE49289B5}" type="presParOf" srcId="{C41B6D0F-4D53-4113-B681-17580B3E640C}" destId="{9DE7EB02-40C2-4C01-8D59-226FC886135E}" srcOrd="0" destOrd="0" presId="urn:microsoft.com/office/officeart/2005/8/layout/cycle1"/>
    <dgm:cxn modelId="{2BFD24DF-03FD-4C8A-B39C-0A13A14C6388}" type="presParOf" srcId="{C41B6D0F-4D53-4113-B681-17580B3E640C}" destId="{B6FF0789-EE22-4CA7-B9C3-4DB2C97EF3DE}" srcOrd="1" destOrd="0" presId="urn:microsoft.com/office/officeart/2005/8/layout/cycle1"/>
    <dgm:cxn modelId="{C6096982-D201-4CEE-A9F3-6BDAFE6FBBCE}" type="presParOf" srcId="{C41B6D0F-4D53-4113-B681-17580B3E640C}" destId="{AF9BF9B9-0AF6-48D3-8981-4693E4E2CF85}" srcOrd="2" destOrd="0" presId="urn:microsoft.com/office/officeart/2005/8/layout/cycle1"/>
    <dgm:cxn modelId="{15F39D3B-7DD8-4EB1-B6E8-825397097144}" type="presParOf" srcId="{C41B6D0F-4D53-4113-B681-17580B3E640C}" destId="{9954091C-0F11-4660-BD2F-CEAA6169F353}" srcOrd="3" destOrd="0" presId="urn:microsoft.com/office/officeart/2005/8/layout/cycle1"/>
    <dgm:cxn modelId="{79B47A05-1430-4ACE-9BA3-420CA3860F25}" type="presParOf" srcId="{C41B6D0F-4D53-4113-B681-17580B3E640C}" destId="{BA5C8D62-50E3-4755-9D6F-74C99475B334}" srcOrd="4" destOrd="0" presId="urn:microsoft.com/office/officeart/2005/8/layout/cycle1"/>
    <dgm:cxn modelId="{3BD4B195-D041-46EC-B95F-0D5ABE12213D}" type="presParOf" srcId="{C41B6D0F-4D53-4113-B681-17580B3E640C}" destId="{FFBD7F53-AFC1-4488-BC67-BA346AA99D8C}" srcOrd="5" destOrd="0" presId="urn:microsoft.com/office/officeart/2005/8/layout/cycle1"/>
    <dgm:cxn modelId="{B2E3E264-1400-4B01-B0CB-284B97FD14F5}" type="presParOf" srcId="{C41B6D0F-4D53-4113-B681-17580B3E640C}" destId="{B1CE8337-B800-430B-BA29-AB41EEC4627C}" srcOrd="6" destOrd="0" presId="urn:microsoft.com/office/officeart/2005/8/layout/cycle1"/>
    <dgm:cxn modelId="{3CED3CFE-F28A-4664-BD52-74DE6E6EEBB8}" type="presParOf" srcId="{C41B6D0F-4D53-4113-B681-17580B3E640C}" destId="{2F8AF202-1B9F-4394-8E13-41655CC9D55B}" srcOrd="7" destOrd="0" presId="urn:microsoft.com/office/officeart/2005/8/layout/cycle1"/>
    <dgm:cxn modelId="{1A9E8A79-C443-4959-9E2A-9A92E93D7F55}" type="presParOf" srcId="{C41B6D0F-4D53-4113-B681-17580B3E640C}" destId="{22638988-BC07-4302-92AB-BB54E7C2C15D}" srcOrd="8" destOrd="0" presId="urn:microsoft.com/office/officeart/2005/8/layout/cycle1"/>
    <dgm:cxn modelId="{B4C7D860-A458-4C2C-BE00-D9A5D5B9F69E}" type="presParOf" srcId="{C41B6D0F-4D53-4113-B681-17580B3E640C}" destId="{9898AD9C-420E-49F3-9252-B968F5424D8B}" srcOrd="9" destOrd="0" presId="urn:microsoft.com/office/officeart/2005/8/layout/cycle1"/>
    <dgm:cxn modelId="{668E59D1-F53D-4DE1-92E5-E81693061FDD}" type="presParOf" srcId="{C41B6D0F-4D53-4113-B681-17580B3E640C}" destId="{AA418993-9481-419E-84A4-BADB9ED4D03E}" srcOrd="10" destOrd="0" presId="urn:microsoft.com/office/officeart/2005/8/layout/cycle1"/>
    <dgm:cxn modelId="{D12EAF48-4833-42B8-885B-9D8DD0B45460}" type="presParOf" srcId="{C41B6D0F-4D53-4113-B681-17580B3E640C}" destId="{6C6DF50E-7B00-41EF-BF0B-74FF08F37558}" srcOrd="11" destOrd="0" presId="urn:microsoft.com/office/officeart/2005/8/layout/cycle1"/>
    <dgm:cxn modelId="{A1C90F53-C35D-4B92-B2D2-33B6D1F045B9}" type="presParOf" srcId="{C41B6D0F-4D53-4113-B681-17580B3E640C}" destId="{C1932E2B-6658-463A-86C9-51BC4FEB2B6D}" srcOrd="12" destOrd="0" presId="urn:microsoft.com/office/officeart/2005/8/layout/cycle1"/>
    <dgm:cxn modelId="{4EE8F976-273A-485C-9F8E-E7CA27FD5CAB}" type="presParOf" srcId="{C41B6D0F-4D53-4113-B681-17580B3E640C}" destId="{649C816E-DC5E-4343-8C85-EA3E57AB0CC4}" srcOrd="13" destOrd="0" presId="urn:microsoft.com/office/officeart/2005/8/layout/cycle1"/>
    <dgm:cxn modelId="{ED780527-D1F8-41BD-B430-0D79E43F2BA6}" type="presParOf" srcId="{C41B6D0F-4D53-4113-B681-17580B3E640C}" destId="{15BE6B26-D59B-40D7-A89E-9CA2A56138FA}"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2B5F8BE-BE99-44AE-9980-FA222FAF142A}" type="doc">
      <dgm:prSet loTypeId="urn:microsoft.com/office/officeart/2005/8/layout/cycle1" loCatId="cycle" qsTypeId="urn:microsoft.com/office/officeart/2005/8/quickstyle/simple1" qsCatId="simple" csTypeId="urn:microsoft.com/office/officeart/2005/8/colors/accent1_2" csCatId="accent1" phldr="1"/>
      <dgm:spPr/>
    </dgm:pt>
    <dgm:pt modelId="{AFFEF78C-4DF0-48AF-85E5-CBCB656FF6E6}">
      <dgm:prSet/>
      <dgm:spPr/>
      <dgm:t>
        <a:bodyPr/>
        <a:lstStyle/>
        <a:p>
          <a:pPr rtl="0" eaLnBrk="1" latinLnBrk="0"/>
          <a:r>
            <a:rPr lang="en-US" altLang="zh-TW" dirty="0" smtClean="0">
              <a:solidFill>
                <a:srgbClr val="7030A0"/>
              </a:solidFill>
            </a:rPr>
            <a:t>1</a:t>
          </a:r>
          <a:r>
            <a:rPr lang="zh-TW" altLang="en-US" dirty="0" smtClean="0">
              <a:solidFill>
                <a:srgbClr val="7030A0"/>
              </a:solidFill>
            </a:rPr>
            <a:t>敲</a:t>
          </a:r>
        </a:p>
      </dgm:t>
    </dgm:pt>
    <dgm:pt modelId="{75AB5F6F-B717-44EB-948A-C8DC31E2906C}" type="parTrans" cxnId="{1B48E060-47E8-453B-BD15-DBD9BF27AEFF}">
      <dgm:prSet/>
      <dgm:spPr/>
      <dgm:t>
        <a:bodyPr/>
        <a:lstStyle/>
        <a:p>
          <a:endParaRPr lang="zh-TW" altLang="en-US"/>
        </a:p>
      </dgm:t>
    </dgm:pt>
    <dgm:pt modelId="{FCBED85B-272C-48D7-8DE1-06743BFA8AE3}" type="sibTrans" cxnId="{1B48E060-47E8-453B-BD15-DBD9BF27AEFF}">
      <dgm:prSet/>
      <dgm:spPr/>
      <dgm:t>
        <a:bodyPr/>
        <a:lstStyle/>
        <a:p>
          <a:endParaRPr lang="zh-TW" altLang="en-US"/>
        </a:p>
      </dgm:t>
    </dgm:pt>
    <dgm:pt modelId="{29344582-B7D1-4829-A86D-2FC0C85DDCB4}">
      <dgm:prSet/>
      <dgm:spPr/>
      <dgm:t>
        <a:bodyPr/>
        <a:lstStyle/>
        <a:p>
          <a:pPr rtl="0" eaLnBrk="1" latinLnBrk="0"/>
          <a:r>
            <a:rPr lang="en-US" altLang="zh-TW" b="1" dirty="0" smtClean="0">
              <a:solidFill>
                <a:srgbClr val="0070C0"/>
              </a:solidFill>
              <a:effectLst>
                <a:outerShdw blurRad="38100" dist="38100" dir="2700000" algn="tl">
                  <a:srgbClr val="000000">
                    <a:alpha val="43137"/>
                  </a:srgbClr>
                </a:outerShdw>
              </a:effectLst>
            </a:rPr>
            <a:t>2</a:t>
          </a:r>
          <a:r>
            <a:rPr lang="zh-TW" altLang="en-US" b="1" dirty="0" smtClean="0">
              <a:solidFill>
                <a:srgbClr val="0070C0"/>
              </a:solidFill>
              <a:effectLst>
                <a:outerShdw blurRad="38100" dist="38100" dir="2700000" algn="tl">
                  <a:srgbClr val="000000">
                    <a:alpha val="43137"/>
                  </a:srgbClr>
                </a:outerShdw>
              </a:effectLst>
            </a:rPr>
            <a:t>散</a:t>
          </a:r>
        </a:p>
      </dgm:t>
    </dgm:pt>
    <dgm:pt modelId="{7A74EB7D-95FC-4188-9B87-28FF523B0F84}" type="parTrans" cxnId="{DE387240-CE31-4FB5-81E5-B72D9D565EE9}">
      <dgm:prSet/>
      <dgm:spPr/>
      <dgm:t>
        <a:bodyPr/>
        <a:lstStyle/>
        <a:p>
          <a:endParaRPr lang="zh-TW" altLang="en-US"/>
        </a:p>
      </dgm:t>
    </dgm:pt>
    <dgm:pt modelId="{7D500D09-1CFF-4062-84E3-BDAF3A777183}" type="sibTrans" cxnId="{DE387240-CE31-4FB5-81E5-B72D9D565EE9}">
      <dgm:prSet/>
      <dgm:spPr/>
      <dgm:t>
        <a:bodyPr/>
        <a:lstStyle/>
        <a:p>
          <a:endParaRPr lang="zh-TW" altLang="en-US"/>
        </a:p>
      </dgm:t>
    </dgm:pt>
    <dgm:pt modelId="{6E02BB03-A121-4DD5-96DE-76A7567D9AC4}">
      <dgm:prSet/>
      <dgm:spPr/>
      <dgm:t>
        <a:bodyPr/>
        <a:lstStyle/>
        <a:p>
          <a:pPr rtl="0" eaLnBrk="1" latinLnBrk="0"/>
          <a:r>
            <a:rPr lang="en-US" altLang="zh-TW" dirty="0" smtClean="0">
              <a:solidFill>
                <a:srgbClr val="00B050"/>
              </a:solidFill>
            </a:rPr>
            <a:t>3</a:t>
          </a:r>
          <a:r>
            <a:rPr lang="zh-TW" altLang="en-US" dirty="0" smtClean="0">
              <a:solidFill>
                <a:srgbClr val="00B050"/>
              </a:solidFill>
            </a:rPr>
            <a:t>吸</a:t>
          </a:r>
        </a:p>
      </dgm:t>
    </dgm:pt>
    <dgm:pt modelId="{AFEE26A3-2F9A-4C0C-88C5-103141C94097}" type="parTrans" cxnId="{2A9C76A4-5F03-40CF-A224-983BBC5AE15B}">
      <dgm:prSet/>
      <dgm:spPr/>
      <dgm:t>
        <a:bodyPr/>
        <a:lstStyle/>
        <a:p>
          <a:endParaRPr lang="zh-TW" altLang="en-US"/>
        </a:p>
      </dgm:t>
    </dgm:pt>
    <dgm:pt modelId="{7F320D23-45F4-448A-AA8D-8AACD9405CF1}" type="sibTrans" cxnId="{2A9C76A4-5F03-40CF-A224-983BBC5AE15B}">
      <dgm:prSet/>
      <dgm:spPr/>
      <dgm:t>
        <a:bodyPr/>
        <a:lstStyle/>
        <a:p>
          <a:endParaRPr lang="zh-TW" altLang="en-US"/>
        </a:p>
      </dgm:t>
    </dgm:pt>
    <dgm:pt modelId="{5C1BF6EC-704C-4FD0-A64B-C105BD9EF07F}">
      <dgm:prSet/>
      <dgm:spPr/>
      <dgm:t>
        <a:bodyPr/>
        <a:lstStyle/>
        <a:p>
          <a:pPr rtl="0" eaLnBrk="1" latinLnBrk="0"/>
          <a:r>
            <a:rPr lang="en-US" altLang="zh-TW" dirty="0" smtClean="0">
              <a:solidFill>
                <a:srgbClr val="FF0000"/>
              </a:solidFill>
            </a:rPr>
            <a:t>4</a:t>
          </a:r>
          <a:r>
            <a:rPr lang="zh-TW" altLang="en-US" dirty="0" smtClean="0">
              <a:solidFill>
                <a:srgbClr val="FF0000"/>
              </a:solidFill>
            </a:rPr>
            <a:t>凝</a:t>
          </a:r>
        </a:p>
      </dgm:t>
    </dgm:pt>
    <dgm:pt modelId="{C99274E9-E8A8-4EBF-8DB4-BFB85F8C4ADB}" type="parTrans" cxnId="{BCEA9728-9BAB-4D34-8B9A-CFF48D00E51E}">
      <dgm:prSet/>
      <dgm:spPr/>
      <dgm:t>
        <a:bodyPr/>
        <a:lstStyle/>
        <a:p>
          <a:endParaRPr lang="zh-TW" altLang="en-US"/>
        </a:p>
      </dgm:t>
    </dgm:pt>
    <dgm:pt modelId="{5522A82A-A9AA-41C1-B1D8-69EA2292DB98}" type="sibTrans" cxnId="{BCEA9728-9BAB-4D34-8B9A-CFF48D00E51E}">
      <dgm:prSet/>
      <dgm:spPr/>
      <dgm:t>
        <a:bodyPr/>
        <a:lstStyle/>
        <a:p>
          <a:endParaRPr lang="zh-TW" altLang="en-US"/>
        </a:p>
      </dgm:t>
    </dgm:pt>
    <dgm:pt modelId="{6437225C-593A-41E4-A45C-3904C31F629C}">
      <dgm:prSet/>
      <dgm:spPr/>
      <dgm:t>
        <a:bodyPr/>
        <a:lstStyle/>
        <a:p>
          <a:pPr rtl="0" eaLnBrk="1" latinLnBrk="0"/>
          <a:r>
            <a:rPr lang="en-US" altLang="zh-TW" dirty="0" smtClean="0">
              <a:solidFill>
                <a:srgbClr val="FFC000"/>
              </a:solidFill>
            </a:rPr>
            <a:t>5</a:t>
          </a:r>
          <a:r>
            <a:rPr lang="zh-TW" altLang="en-US" dirty="0" smtClean="0">
              <a:solidFill>
                <a:srgbClr val="FFC000"/>
              </a:solidFill>
            </a:rPr>
            <a:t>鬆</a:t>
          </a:r>
        </a:p>
      </dgm:t>
    </dgm:pt>
    <dgm:pt modelId="{81C65EF0-E4BB-41DB-96DA-E2EC12EA3898}" type="parTrans" cxnId="{29E2B3B5-BF19-425E-8629-2A362587849F}">
      <dgm:prSet/>
      <dgm:spPr/>
      <dgm:t>
        <a:bodyPr/>
        <a:lstStyle/>
        <a:p>
          <a:endParaRPr lang="zh-TW" altLang="en-US"/>
        </a:p>
      </dgm:t>
    </dgm:pt>
    <dgm:pt modelId="{36E87BBF-EF0C-4115-A819-C4C225BFF99E}" type="sibTrans" cxnId="{29E2B3B5-BF19-425E-8629-2A362587849F}">
      <dgm:prSet/>
      <dgm:spPr/>
      <dgm:t>
        <a:bodyPr/>
        <a:lstStyle/>
        <a:p>
          <a:endParaRPr lang="zh-TW" altLang="en-US"/>
        </a:p>
      </dgm:t>
    </dgm:pt>
    <dgm:pt modelId="{C41B6D0F-4D53-4113-B681-17580B3E640C}" type="pres">
      <dgm:prSet presAssocID="{12B5F8BE-BE99-44AE-9980-FA222FAF142A}" presName="cycle" presStyleCnt="0">
        <dgm:presLayoutVars>
          <dgm:dir/>
          <dgm:resizeHandles val="exact"/>
        </dgm:presLayoutVars>
      </dgm:prSet>
      <dgm:spPr/>
    </dgm:pt>
    <dgm:pt modelId="{9DE7EB02-40C2-4C01-8D59-226FC886135E}" type="pres">
      <dgm:prSet presAssocID="{AFFEF78C-4DF0-48AF-85E5-CBCB656FF6E6}" presName="dummy" presStyleCnt="0"/>
      <dgm:spPr/>
    </dgm:pt>
    <dgm:pt modelId="{B6FF0789-EE22-4CA7-B9C3-4DB2C97EF3DE}" type="pres">
      <dgm:prSet presAssocID="{AFFEF78C-4DF0-48AF-85E5-CBCB656FF6E6}" presName="node" presStyleLbl="revTx" presStyleIdx="0" presStyleCnt="5">
        <dgm:presLayoutVars>
          <dgm:bulletEnabled val="1"/>
        </dgm:presLayoutVars>
      </dgm:prSet>
      <dgm:spPr/>
      <dgm:t>
        <a:bodyPr/>
        <a:lstStyle/>
        <a:p>
          <a:endParaRPr lang="zh-TW" altLang="en-US"/>
        </a:p>
      </dgm:t>
    </dgm:pt>
    <dgm:pt modelId="{AF9BF9B9-0AF6-48D3-8981-4693E4E2CF85}" type="pres">
      <dgm:prSet presAssocID="{FCBED85B-272C-48D7-8DE1-06743BFA8AE3}" presName="sibTrans" presStyleLbl="node1" presStyleIdx="0" presStyleCnt="5"/>
      <dgm:spPr/>
      <dgm:t>
        <a:bodyPr/>
        <a:lstStyle/>
        <a:p>
          <a:endParaRPr lang="zh-TW" altLang="en-US"/>
        </a:p>
      </dgm:t>
    </dgm:pt>
    <dgm:pt modelId="{9954091C-0F11-4660-BD2F-CEAA6169F353}" type="pres">
      <dgm:prSet presAssocID="{29344582-B7D1-4829-A86D-2FC0C85DDCB4}" presName="dummy" presStyleCnt="0"/>
      <dgm:spPr/>
    </dgm:pt>
    <dgm:pt modelId="{BA5C8D62-50E3-4755-9D6F-74C99475B334}" type="pres">
      <dgm:prSet presAssocID="{29344582-B7D1-4829-A86D-2FC0C85DDCB4}" presName="node" presStyleLbl="revTx" presStyleIdx="1" presStyleCnt="5">
        <dgm:presLayoutVars>
          <dgm:bulletEnabled val="1"/>
        </dgm:presLayoutVars>
      </dgm:prSet>
      <dgm:spPr/>
      <dgm:t>
        <a:bodyPr/>
        <a:lstStyle/>
        <a:p>
          <a:endParaRPr lang="zh-TW" altLang="en-US"/>
        </a:p>
      </dgm:t>
    </dgm:pt>
    <dgm:pt modelId="{FFBD7F53-AFC1-4488-BC67-BA346AA99D8C}" type="pres">
      <dgm:prSet presAssocID="{7D500D09-1CFF-4062-84E3-BDAF3A777183}" presName="sibTrans" presStyleLbl="node1" presStyleIdx="1" presStyleCnt="5"/>
      <dgm:spPr/>
      <dgm:t>
        <a:bodyPr/>
        <a:lstStyle/>
        <a:p>
          <a:endParaRPr lang="zh-TW" altLang="en-US"/>
        </a:p>
      </dgm:t>
    </dgm:pt>
    <dgm:pt modelId="{B1CE8337-B800-430B-BA29-AB41EEC4627C}" type="pres">
      <dgm:prSet presAssocID="{6E02BB03-A121-4DD5-96DE-76A7567D9AC4}" presName="dummy" presStyleCnt="0"/>
      <dgm:spPr/>
    </dgm:pt>
    <dgm:pt modelId="{2F8AF202-1B9F-4394-8E13-41655CC9D55B}" type="pres">
      <dgm:prSet presAssocID="{6E02BB03-A121-4DD5-96DE-76A7567D9AC4}" presName="node" presStyleLbl="revTx" presStyleIdx="2" presStyleCnt="5">
        <dgm:presLayoutVars>
          <dgm:bulletEnabled val="1"/>
        </dgm:presLayoutVars>
      </dgm:prSet>
      <dgm:spPr/>
      <dgm:t>
        <a:bodyPr/>
        <a:lstStyle/>
        <a:p>
          <a:endParaRPr lang="zh-TW" altLang="en-US"/>
        </a:p>
      </dgm:t>
    </dgm:pt>
    <dgm:pt modelId="{22638988-BC07-4302-92AB-BB54E7C2C15D}" type="pres">
      <dgm:prSet presAssocID="{7F320D23-45F4-448A-AA8D-8AACD9405CF1}" presName="sibTrans" presStyleLbl="node1" presStyleIdx="2" presStyleCnt="5"/>
      <dgm:spPr/>
      <dgm:t>
        <a:bodyPr/>
        <a:lstStyle/>
        <a:p>
          <a:endParaRPr lang="zh-TW" altLang="en-US"/>
        </a:p>
      </dgm:t>
    </dgm:pt>
    <dgm:pt modelId="{9898AD9C-420E-49F3-9252-B968F5424D8B}" type="pres">
      <dgm:prSet presAssocID="{5C1BF6EC-704C-4FD0-A64B-C105BD9EF07F}" presName="dummy" presStyleCnt="0"/>
      <dgm:spPr/>
    </dgm:pt>
    <dgm:pt modelId="{AA418993-9481-419E-84A4-BADB9ED4D03E}" type="pres">
      <dgm:prSet presAssocID="{5C1BF6EC-704C-4FD0-A64B-C105BD9EF07F}" presName="node" presStyleLbl="revTx" presStyleIdx="3" presStyleCnt="5">
        <dgm:presLayoutVars>
          <dgm:bulletEnabled val="1"/>
        </dgm:presLayoutVars>
      </dgm:prSet>
      <dgm:spPr/>
      <dgm:t>
        <a:bodyPr/>
        <a:lstStyle/>
        <a:p>
          <a:endParaRPr lang="zh-TW" altLang="en-US"/>
        </a:p>
      </dgm:t>
    </dgm:pt>
    <dgm:pt modelId="{6C6DF50E-7B00-41EF-BF0B-74FF08F37558}" type="pres">
      <dgm:prSet presAssocID="{5522A82A-A9AA-41C1-B1D8-69EA2292DB98}" presName="sibTrans" presStyleLbl="node1" presStyleIdx="3" presStyleCnt="5"/>
      <dgm:spPr/>
      <dgm:t>
        <a:bodyPr/>
        <a:lstStyle/>
        <a:p>
          <a:endParaRPr lang="zh-TW" altLang="en-US"/>
        </a:p>
      </dgm:t>
    </dgm:pt>
    <dgm:pt modelId="{C1932E2B-6658-463A-86C9-51BC4FEB2B6D}" type="pres">
      <dgm:prSet presAssocID="{6437225C-593A-41E4-A45C-3904C31F629C}" presName="dummy" presStyleCnt="0"/>
      <dgm:spPr/>
    </dgm:pt>
    <dgm:pt modelId="{649C816E-DC5E-4343-8C85-EA3E57AB0CC4}" type="pres">
      <dgm:prSet presAssocID="{6437225C-593A-41E4-A45C-3904C31F629C}" presName="node" presStyleLbl="revTx" presStyleIdx="4" presStyleCnt="5">
        <dgm:presLayoutVars>
          <dgm:bulletEnabled val="1"/>
        </dgm:presLayoutVars>
      </dgm:prSet>
      <dgm:spPr/>
      <dgm:t>
        <a:bodyPr/>
        <a:lstStyle/>
        <a:p>
          <a:endParaRPr lang="zh-TW" altLang="en-US"/>
        </a:p>
      </dgm:t>
    </dgm:pt>
    <dgm:pt modelId="{15BE6B26-D59B-40D7-A89E-9CA2A56138FA}" type="pres">
      <dgm:prSet presAssocID="{36E87BBF-EF0C-4115-A819-C4C225BFF99E}" presName="sibTrans" presStyleLbl="node1" presStyleIdx="4" presStyleCnt="5"/>
      <dgm:spPr/>
      <dgm:t>
        <a:bodyPr/>
        <a:lstStyle/>
        <a:p>
          <a:endParaRPr lang="zh-TW" altLang="en-US"/>
        </a:p>
      </dgm:t>
    </dgm:pt>
  </dgm:ptLst>
  <dgm:cxnLst>
    <dgm:cxn modelId="{2A9C76A4-5F03-40CF-A224-983BBC5AE15B}" srcId="{12B5F8BE-BE99-44AE-9980-FA222FAF142A}" destId="{6E02BB03-A121-4DD5-96DE-76A7567D9AC4}" srcOrd="2" destOrd="0" parTransId="{AFEE26A3-2F9A-4C0C-88C5-103141C94097}" sibTransId="{7F320D23-45F4-448A-AA8D-8AACD9405CF1}"/>
    <dgm:cxn modelId="{67774691-108B-42CC-A9E7-98618EA994FC}" type="presOf" srcId="{36E87BBF-EF0C-4115-A819-C4C225BFF99E}" destId="{15BE6B26-D59B-40D7-A89E-9CA2A56138FA}" srcOrd="0" destOrd="0" presId="urn:microsoft.com/office/officeart/2005/8/layout/cycle1"/>
    <dgm:cxn modelId="{7AEBECD1-96D4-4859-887F-00FFE6EDA2BF}" type="presOf" srcId="{FCBED85B-272C-48D7-8DE1-06743BFA8AE3}" destId="{AF9BF9B9-0AF6-48D3-8981-4693E4E2CF85}" srcOrd="0" destOrd="0" presId="urn:microsoft.com/office/officeart/2005/8/layout/cycle1"/>
    <dgm:cxn modelId="{ADED7068-24E5-46D0-BAB5-F0F6F0013D4F}" type="presOf" srcId="{6437225C-593A-41E4-A45C-3904C31F629C}" destId="{649C816E-DC5E-4343-8C85-EA3E57AB0CC4}" srcOrd="0" destOrd="0" presId="urn:microsoft.com/office/officeart/2005/8/layout/cycle1"/>
    <dgm:cxn modelId="{8A970931-88B5-4654-B3F2-DAAAE77EABB0}" type="presOf" srcId="{12B5F8BE-BE99-44AE-9980-FA222FAF142A}" destId="{C41B6D0F-4D53-4113-B681-17580B3E640C}" srcOrd="0" destOrd="0" presId="urn:microsoft.com/office/officeart/2005/8/layout/cycle1"/>
    <dgm:cxn modelId="{DE387240-CE31-4FB5-81E5-B72D9D565EE9}" srcId="{12B5F8BE-BE99-44AE-9980-FA222FAF142A}" destId="{29344582-B7D1-4829-A86D-2FC0C85DDCB4}" srcOrd="1" destOrd="0" parTransId="{7A74EB7D-95FC-4188-9B87-28FF523B0F84}" sibTransId="{7D500D09-1CFF-4062-84E3-BDAF3A777183}"/>
    <dgm:cxn modelId="{4DADCEDA-CDA0-45B1-95D5-1ECFEAE03BE1}" type="presOf" srcId="{7D500D09-1CFF-4062-84E3-BDAF3A777183}" destId="{FFBD7F53-AFC1-4488-BC67-BA346AA99D8C}" srcOrd="0" destOrd="0" presId="urn:microsoft.com/office/officeart/2005/8/layout/cycle1"/>
    <dgm:cxn modelId="{29E2B3B5-BF19-425E-8629-2A362587849F}" srcId="{12B5F8BE-BE99-44AE-9980-FA222FAF142A}" destId="{6437225C-593A-41E4-A45C-3904C31F629C}" srcOrd="4" destOrd="0" parTransId="{81C65EF0-E4BB-41DB-96DA-E2EC12EA3898}" sibTransId="{36E87BBF-EF0C-4115-A819-C4C225BFF99E}"/>
    <dgm:cxn modelId="{4882B558-5A53-4C64-A8F3-BD819FB940DF}" type="presOf" srcId="{29344582-B7D1-4829-A86D-2FC0C85DDCB4}" destId="{BA5C8D62-50E3-4755-9D6F-74C99475B334}" srcOrd="0" destOrd="0" presId="urn:microsoft.com/office/officeart/2005/8/layout/cycle1"/>
    <dgm:cxn modelId="{22764933-8BE7-498D-BB4C-690A83C01816}" type="presOf" srcId="{AFFEF78C-4DF0-48AF-85E5-CBCB656FF6E6}" destId="{B6FF0789-EE22-4CA7-B9C3-4DB2C97EF3DE}" srcOrd="0" destOrd="0" presId="urn:microsoft.com/office/officeart/2005/8/layout/cycle1"/>
    <dgm:cxn modelId="{1B48E060-47E8-453B-BD15-DBD9BF27AEFF}" srcId="{12B5F8BE-BE99-44AE-9980-FA222FAF142A}" destId="{AFFEF78C-4DF0-48AF-85E5-CBCB656FF6E6}" srcOrd="0" destOrd="0" parTransId="{75AB5F6F-B717-44EB-948A-C8DC31E2906C}" sibTransId="{FCBED85B-272C-48D7-8DE1-06743BFA8AE3}"/>
    <dgm:cxn modelId="{BCEA9728-9BAB-4D34-8B9A-CFF48D00E51E}" srcId="{12B5F8BE-BE99-44AE-9980-FA222FAF142A}" destId="{5C1BF6EC-704C-4FD0-A64B-C105BD9EF07F}" srcOrd="3" destOrd="0" parTransId="{C99274E9-E8A8-4EBF-8DB4-BFB85F8C4ADB}" sibTransId="{5522A82A-A9AA-41C1-B1D8-69EA2292DB98}"/>
    <dgm:cxn modelId="{DE2293F6-8B9A-40B6-A24E-63B320D5A6D2}" type="presOf" srcId="{6E02BB03-A121-4DD5-96DE-76A7567D9AC4}" destId="{2F8AF202-1B9F-4394-8E13-41655CC9D55B}" srcOrd="0" destOrd="0" presId="urn:microsoft.com/office/officeart/2005/8/layout/cycle1"/>
    <dgm:cxn modelId="{86C20322-75AF-452A-89E2-5F6F710421BF}" type="presOf" srcId="{5522A82A-A9AA-41C1-B1D8-69EA2292DB98}" destId="{6C6DF50E-7B00-41EF-BF0B-74FF08F37558}" srcOrd="0" destOrd="0" presId="urn:microsoft.com/office/officeart/2005/8/layout/cycle1"/>
    <dgm:cxn modelId="{0D2E9D38-CF18-4EA2-A223-38BB4FFB478A}" type="presOf" srcId="{5C1BF6EC-704C-4FD0-A64B-C105BD9EF07F}" destId="{AA418993-9481-419E-84A4-BADB9ED4D03E}" srcOrd="0" destOrd="0" presId="urn:microsoft.com/office/officeart/2005/8/layout/cycle1"/>
    <dgm:cxn modelId="{12D60748-0904-444B-9640-185F5947E7FC}" type="presOf" srcId="{7F320D23-45F4-448A-AA8D-8AACD9405CF1}" destId="{22638988-BC07-4302-92AB-BB54E7C2C15D}" srcOrd="0" destOrd="0" presId="urn:microsoft.com/office/officeart/2005/8/layout/cycle1"/>
    <dgm:cxn modelId="{663592FB-A5F4-4FD9-B7EE-8DA38457F661}" type="presParOf" srcId="{C41B6D0F-4D53-4113-B681-17580B3E640C}" destId="{9DE7EB02-40C2-4C01-8D59-226FC886135E}" srcOrd="0" destOrd="0" presId="urn:microsoft.com/office/officeart/2005/8/layout/cycle1"/>
    <dgm:cxn modelId="{98E1F670-C863-485A-AB40-7C121D9391C1}" type="presParOf" srcId="{C41B6D0F-4D53-4113-B681-17580B3E640C}" destId="{B6FF0789-EE22-4CA7-B9C3-4DB2C97EF3DE}" srcOrd="1" destOrd="0" presId="urn:microsoft.com/office/officeart/2005/8/layout/cycle1"/>
    <dgm:cxn modelId="{0B9D7B01-B23C-4588-B5DE-04237B8FCC6A}" type="presParOf" srcId="{C41B6D0F-4D53-4113-B681-17580B3E640C}" destId="{AF9BF9B9-0AF6-48D3-8981-4693E4E2CF85}" srcOrd="2" destOrd="0" presId="urn:microsoft.com/office/officeart/2005/8/layout/cycle1"/>
    <dgm:cxn modelId="{1ED6E23A-3533-42AD-81D9-A71F8CC9F4D9}" type="presParOf" srcId="{C41B6D0F-4D53-4113-B681-17580B3E640C}" destId="{9954091C-0F11-4660-BD2F-CEAA6169F353}" srcOrd="3" destOrd="0" presId="urn:microsoft.com/office/officeart/2005/8/layout/cycle1"/>
    <dgm:cxn modelId="{7AD5A732-5F0E-4C72-AE10-D129E7C16B2E}" type="presParOf" srcId="{C41B6D0F-4D53-4113-B681-17580B3E640C}" destId="{BA5C8D62-50E3-4755-9D6F-74C99475B334}" srcOrd="4" destOrd="0" presId="urn:microsoft.com/office/officeart/2005/8/layout/cycle1"/>
    <dgm:cxn modelId="{CF0402BC-B705-4ADB-8117-EFDF8D4A763C}" type="presParOf" srcId="{C41B6D0F-4D53-4113-B681-17580B3E640C}" destId="{FFBD7F53-AFC1-4488-BC67-BA346AA99D8C}" srcOrd="5" destOrd="0" presId="urn:microsoft.com/office/officeart/2005/8/layout/cycle1"/>
    <dgm:cxn modelId="{2F60996E-5F8A-4818-9B02-68CE1E71DD5A}" type="presParOf" srcId="{C41B6D0F-4D53-4113-B681-17580B3E640C}" destId="{B1CE8337-B800-430B-BA29-AB41EEC4627C}" srcOrd="6" destOrd="0" presId="urn:microsoft.com/office/officeart/2005/8/layout/cycle1"/>
    <dgm:cxn modelId="{DDDE9298-E999-4A0D-AE9B-B56AD4204E2A}" type="presParOf" srcId="{C41B6D0F-4D53-4113-B681-17580B3E640C}" destId="{2F8AF202-1B9F-4394-8E13-41655CC9D55B}" srcOrd="7" destOrd="0" presId="urn:microsoft.com/office/officeart/2005/8/layout/cycle1"/>
    <dgm:cxn modelId="{798CDE1F-090D-4963-A29C-4D2DE95B09EC}" type="presParOf" srcId="{C41B6D0F-4D53-4113-B681-17580B3E640C}" destId="{22638988-BC07-4302-92AB-BB54E7C2C15D}" srcOrd="8" destOrd="0" presId="urn:microsoft.com/office/officeart/2005/8/layout/cycle1"/>
    <dgm:cxn modelId="{1A351A7A-B86B-4EDC-9D30-37729857A8A3}" type="presParOf" srcId="{C41B6D0F-4D53-4113-B681-17580B3E640C}" destId="{9898AD9C-420E-49F3-9252-B968F5424D8B}" srcOrd="9" destOrd="0" presId="urn:microsoft.com/office/officeart/2005/8/layout/cycle1"/>
    <dgm:cxn modelId="{206301E4-C7C1-4D14-9EAE-6861268AB3C2}" type="presParOf" srcId="{C41B6D0F-4D53-4113-B681-17580B3E640C}" destId="{AA418993-9481-419E-84A4-BADB9ED4D03E}" srcOrd="10" destOrd="0" presId="urn:microsoft.com/office/officeart/2005/8/layout/cycle1"/>
    <dgm:cxn modelId="{03908B53-9749-4449-9E64-2DC5C83BB799}" type="presParOf" srcId="{C41B6D0F-4D53-4113-B681-17580B3E640C}" destId="{6C6DF50E-7B00-41EF-BF0B-74FF08F37558}" srcOrd="11" destOrd="0" presId="urn:microsoft.com/office/officeart/2005/8/layout/cycle1"/>
    <dgm:cxn modelId="{A241A3B5-4FC5-4FF7-8D9C-6F506FCDBE16}" type="presParOf" srcId="{C41B6D0F-4D53-4113-B681-17580B3E640C}" destId="{C1932E2B-6658-463A-86C9-51BC4FEB2B6D}" srcOrd="12" destOrd="0" presId="urn:microsoft.com/office/officeart/2005/8/layout/cycle1"/>
    <dgm:cxn modelId="{4F09843D-06D5-4119-9515-E1295F8396F1}" type="presParOf" srcId="{C41B6D0F-4D53-4113-B681-17580B3E640C}" destId="{649C816E-DC5E-4343-8C85-EA3E57AB0CC4}" srcOrd="13" destOrd="0" presId="urn:microsoft.com/office/officeart/2005/8/layout/cycle1"/>
    <dgm:cxn modelId="{AD2F36E5-0422-4AC3-ACEE-EE0601EC902C}" type="presParOf" srcId="{C41B6D0F-4D53-4113-B681-17580B3E640C}" destId="{15BE6B26-D59B-40D7-A89E-9CA2A56138FA}" srcOrd="14" destOrd="0" presId="urn:microsoft.com/office/officeart/2005/8/layout/cycle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2B5F8BE-BE99-44AE-9980-FA222FAF142A}" type="doc">
      <dgm:prSet loTypeId="urn:microsoft.com/office/officeart/2005/8/layout/cycle1" loCatId="cycle" qsTypeId="urn:microsoft.com/office/officeart/2005/8/quickstyle/simple1" qsCatId="simple" csTypeId="urn:microsoft.com/office/officeart/2005/8/colors/accent1_2" csCatId="accent1" phldr="1"/>
      <dgm:spPr/>
    </dgm:pt>
    <dgm:pt modelId="{AFFEF78C-4DF0-48AF-85E5-CBCB656FF6E6}">
      <dgm:prSet/>
      <dgm:spPr/>
      <dgm:t>
        <a:bodyPr/>
        <a:lstStyle/>
        <a:p>
          <a:pPr rtl="0" eaLnBrk="1" latinLnBrk="0"/>
          <a:r>
            <a:rPr lang="en-US" altLang="zh-TW" dirty="0" smtClean="0">
              <a:solidFill>
                <a:srgbClr val="7030A0"/>
              </a:solidFill>
            </a:rPr>
            <a:t>1</a:t>
          </a:r>
          <a:r>
            <a:rPr lang="zh-TW" altLang="en-US" dirty="0" smtClean="0">
              <a:solidFill>
                <a:srgbClr val="7030A0"/>
              </a:solidFill>
            </a:rPr>
            <a:t>敲</a:t>
          </a:r>
        </a:p>
      </dgm:t>
    </dgm:pt>
    <dgm:pt modelId="{75AB5F6F-B717-44EB-948A-C8DC31E2906C}" type="parTrans" cxnId="{1B48E060-47E8-453B-BD15-DBD9BF27AEFF}">
      <dgm:prSet/>
      <dgm:spPr/>
      <dgm:t>
        <a:bodyPr/>
        <a:lstStyle/>
        <a:p>
          <a:endParaRPr lang="zh-TW" altLang="en-US"/>
        </a:p>
      </dgm:t>
    </dgm:pt>
    <dgm:pt modelId="{FCBED85B-272C-48D7-8DE1-06743BFA8AE3}" type="sibTrans" cxnId="{1B48E060-47E8-453B-BD15-DBD9BF27AEFF}">
      <dgm:prSet/>
      <dgm:spPr/>
      <dgm:t>
        <a:bodyPr/>
        <a:lstStyle/>
        <a:p>
          <a:endParaRPr lang="zh-TW" altLang="en-US"/>
        </a:p>
      </dgm:t>
    </dgm:pt>
    <dgm:pt modelId="{29344582-B7D1-4829-A86D-2FC0C85DDCB4}">
      <dgm:prSet/>
      <dgm:spPr/>
      <dgm:t>
        <a:bodyPr/>
        <a:lstStyle/>
        <a:p>
          <a:pPr rtl="0" eaLnBrk="1" latinLnBrk="0"/>
          <a:r>
            <a:rPr lang="en-US" altLang="zh-TW" b="1" dirty="0" smtClean="0">
              <a:solidFill>
                <a:srgbClr val="0070C0"/>
              </a:solidFill>
              <a:effectLst>
                <a:outerShdw blurRad="38100" dist="38100" dir="2700000" algn="tl">
                  <a:srgbClr val="000000">
                    <a:alpha val="43137"/>
                  </a:srgbClr>
                </a:outerShdw>
              </a:effectLst>
            </a:rPr>
            <a:t>2</a:t>
          </a:r>
          <a:r>
            <a:rPr lang="zh-TW" altLang="en-US" b="1" dirty="0" smtClean="0">
              <a:solidFill>
                <a:srgbClr val="0070C0"/>
              </a:solidFill>
              <a:effectLst>
                <a:outerShdw blurRad="38100" dist="38100" dir="2700000" algn="tl">
                  <a:srgbClr val="000000">
                    <a:alpha val="43137"/>
                  </a:srgbClr>
                </a:outerShdw>
              </a:effectLst>
            </a:rPr>
            <a:t>散</a:t>
          </a:r>
        </a:p>
      </dgm:t>
    </dgm:pt>
    <dgm:pt modelId="{7A74EB7D-95FC-4188-9B87-28FF523B0F84}" type="parTrans" cxnId="{DE387240-CE31-4FB5-81E5-B72D9D565EE9}">
      <dgm:prSet/>
      <dgm:spPr/>
      <dgm:t>
        <a:bodyPr/>
        <a:lstStyle/>
        <a:p>
          <a:endParaRPr lang="zh-TW" altLang="en-US"/>
        </a:p>
      </dgm:t>
    </dgm:pt>
    <dgm:pt modelId="{7D500D09-1CFF-4062-84E3-BDAF3A777183}" type="sibTrans" cxnId="{DE387240-CE31-4FB5-81E5-B72D9D565EE9}">
      <dgm:prSet/>
      <dgm:spPr/>
      <dgm:t>
        <a:bodyPr/>
        <a:lstStyle/>
        <a:p>
          <a:endParaRPr lang="zh-TW" altLang="en-US"/>
        </a:p>
      </dgm:t>
    </dgm:pt>
    <dgm:pt modelId="{6E02BB03-A121-4DD5-96DE-76A7567D9AC4}">
      <dgm:prSet/>
      <dgm:spPr/>
      <dgm:t>
        <a:bodyPr/>
        <a:lstStyle/>
        <a:p>
          <a:pPr rtl="0" eaLnBrk="1" latinLnBrk="0"/>
          <a:r>
            <a:rPr lang="en-US" altLang="zh-TW" dirty="0" smtClean="0">
              <a:solidFill>
                <a:srgbClr val="00B050"/>
              </a:solidFill>
            </a:rPr>
            <a:t>3</a:t>
          </a:r>
          <a:r>
            <a:rPr lang="zh-TW" altLang="en-US" dirty="0" smtClean="0">
              <a:solidFill>
                <a:srgbClr val="00B050"/>
              </a:solidFill>
            </a:rPr>
            <a:t>吸</a:t>
          </a:r>
        </a:p>
      </dgm:t>
    </dgm:pt>
    <dgm:pt modelId="{AFEE26A3-2F9A-4C0C-88C5-103141C94097}" type="parTrans" cxnId="{2A9C76A4-5F03-40CF-A224-983BBC5AE15B}">
      <dgm:prSet/>
      <dgm:spPr/>
      <dgm:t>
        <a:bodyPr/>
        <a:lstStyle/>
        <a:p>
          <a:endParaRPr lang="zh-TW" altLang="en-US"/>
        </a:p>
      </dgm:t>
    </dgm:pt>
    <dgm:pt modelId="{7F320D23-45F4-448A-AA8D-8AACD9405CF1}" type="sibTrans" cxnId="{2A9C76A4-5F03-40CF-A224-983BBC5AE15B}">
      <dgm:prSet/>
      <dgm:spPr/>
      <dgm:t>
        <a:bodyPr/>
        <a:lstStyle/>
        <a:p>
          <a:endParaRPr lang="zh-TW" altLang="en-US"/>
        </a:p>
      </dgm:t>
    </dgm:pt>
    <dgm:pt modelId="{5C1BF6EC-704C-4FD0-A64B-C105BD9EF07F}">
      <dgm:prSet/>
      <dgm:spPr/>
      <dgm:t>
        <a:bodyPr/>
        <a:lstStyle/>
        <a:p>
          <a:pPr rtl="0" eaLnBrk="1" latinLnBrk="0"/>
          <a:r>
            <a:rPr lang="en-US" altLang="zh-TW" dirty="0" smtClean="0">
              <a:solidFill>
                <a:srgbClr val="FF0000"/>
              </a:solidFill>
            </a:rPr>
            <a:t>4</a:t>
          </a:r>
          <a:r>
            <a:rPr lang="zh-TW" altLang="en-US" dirty="0" smtClean="0">
              <a:solidFill>
                <a:srgbClr val="FF0000"/>
              </a:solidFill>
            </a:rPr>
            <a:t>凝</a:t>
          </a:r>
        </a:p>
      </dgm:t>
    </dgm:pt>
    <dgm:pt modelId="{C99274E9-E8A8-4EBF-8DB4-BFB85F8C4ADB}" type="parTrans" cxnId="{BCEA9728-9BAB-4D34-8B9A-CFF48D00E51E}">
      <dgm:prSet/>
      <dgm:spPr/>
      <dgm:t>
        <a:bodyPr/>
        <a:lstStyle/>
        <a:p>
          <a:endParaRPr lang="zh-TW" altLang="en-US"/>
        </a:p>
      </dgm:t>
    </dgm:pt>
    <dgm:pt modelId="{5522A82A-A9AA-41C1-B1D8-69EA2292DB98}" type="sibTrans" cxnId="{BCEA9728-9BAB-4D34-8B9A-CFF48D00E51E}">
      <dgm:prSet/>
      <dgm:spPr/>
      <dgm:t>
        <a:bodyPr/>
        <a:lstStyle/>
        <a:p>
          <a:endParaRPr lang="zh-TW" altLang="en-US"/>
        </a:p>
      </dgm:t>
    </dgm:pt>
    <dgm:pt modelId="{6437225C-593A-41E4-A45C-3904C31F629C}">
      <dgm:prSet/>
      <dgm:spPr/>
      <dgm:t>
        <a:bodyPr/>
        <a:lstStyle/>
        <a:p>
          <a:pPr rtl="0" eaLnBrk="1" latinLnBrk="0"/>
          <a:r>
            <a:rPr lang="en-US" altLang="zh-TW" dirty="0" smtClean="0">
              <a:solidFill>
                <a:srgbClr val="FFC000"/>
              </a:solidFill>
            </a:rPr>
            <a:t>5</a:t>
          </a:r>
          <a:r>
            <a:rPr lang="zh-TW" altLang="en-US" dirty="0" smtClean="0">
              <a:solidFill>
                <a:srgbClr val="FFC000"/>
              </a:solidFill>
            </a:rPr>
            <a:t>鬆</a:t>
          </a:r>
        </a:p>
      </dgm:t>
    </dgm:pt>
    <dgm:pt modelId="{81C65EF0-E4BB-41DB-96DA-E2EC12EA3898}" type="parTrans" cxnId="{29E2B3B5-BF19-425E-8629-2A362587849F}">
      <dgm:prSet/>
      <dgm:spPr/>
      <dgm:t>
        <a:bodyPr/>
        <a:lstStyle/>
        <a:p>
          <a:endParaRPr lang="zh-TW" altLang="en-US"/>
        </a:p>
      </dgm:t>
    </dgm:pt>
    <dgm:pt modelId="{36E87BBF-EF0C-4115-A819-C4C225BFF99E}" type="sibTrans" cxnId="{29E2B3B5-BF19-425E-8629-2A362587849F}">
      <dgm:prSet/>
      <dgm:spPr/>
      <dgm:t>
        <a:bodyPr/>
        <a:lstStyle/>
        <a:p>
          <a:endParaRPr lang="zh-TW" altLang="en-US"/>
        </a:p>
      </dgm:t>
    </dgm:pt>
    <dgm:pt modelId="{C41B6D0F-4D53-4113-B681-17580B3E640C}" type="pres">
      <dgm:prSet presAssocID="{12B5F8BE-BE99-44AE-9980-FA222FAF142A}" presName="cycle" presStyleCnt="0">
        <dgm:presLayoutVars>
          <dgm:dir/>
          <dgm:resizeHandles val="exact"/>
        </dgm:presLayoutVars>
      </dgm:prSet>
      <dgm:spPr/>
    </dgm:pt>
    <dgm:pt modelId="{9DE7EB02-40C2-4C01-8D59-226FC886135E}" type="pres">
      <dgm:prSet presAssocID="{AFFEF78C-4DF0-48AF-85E5-CBCB656FF6E6}" presName="dummy" presStyleCnt="0"/>
      <dgm:spPr/>
    </dgm:pt>
    <dgm:pt modelId="{B6FF0789-EE22-4CA7-B9C3-4DB2C97EF3DE}" type="pres">
      <dgm:prSet presAssocID="{AFFEF78C-4DF0-48AF-85E5-CBCB656FF6E6}" presName="node" presStyleLbl="revTx" presStyleIdx="0" presStyleCnt="5">
        <dgm:presLayoutVars>
          <dgm:bulletEnabled val="1"/>
        </dgm:presLayoutVars>
      </dgm:prSet>
      <dgm:spPr/>
      <dgm:t>
        <a:bodyPr/>
        <a:lstStyle/>
        <a:p>
          <a:endParaRPr lang="zh-TW" altLang="en-US"/>
        </a:p>
      </dgm:t>
    </dgm:pt>
    <dgm:pt modelId="{AF9BF9B9-0AF6-48D3-8981-4693E4E2CF85}" type="pres">
      <dgm:prSet presAssocID="{FCBED85B-272C-48D7-8DE1-06743BFA8AE3}" presName="sibTrans" presStyleLbl="node1" presStyleIdx="0" presStyleCnt="5"/>
      <dgm:spPr/>
      <dgm:t>
        <a:bodyPr/>
        <a:lstStyle/>
        <a:p>
          <a:endParaRPr lang="zh-TW" altLang="en-US"/>
        </a:p>
      </dgm:t>
    </dgm:pt>
    <dgm:pt modelId="{9954091C-0F11-4660-BD2F-CEAA6169F353}" type="pres">
      <dgm:prSet presAssocID="{29344582-B7D1-4829-A86D-2FC0C85DDCB4}" presName="dummy" presStyleCnt="0"/>
      <dgm:spPr/>
    </dgm:pt>
    <dgm:pt modelId="{BA5C8D62-50E3-4755-9D6F-74C99475B334}" type="pres">
      <dgm:prSet presAssocID="{29344582-B7D1-4829-A86D-2FC0C85DDCB4}" presName="node" presStyleLbl="revTx" presStyleIdx="1" presStyleCnt="5">
        <dgm:presLayoutVars>
          <dgm:bulletEnabled val="1"/>
        </dgm:presLayoutVars>
      </dgm:prSet>
      <dgm:spPr/>
      <dgm:t>
        <a:bodyPr/>
        <a:lstStyle/>
        <a:p>
          <a:endParaRPr lang="zh-TW" altLang="en-US"/>
        </a:p>
      </dgm:t>
    </dgm:pt>
    <dgm:pt modelId="{FFBD7F53-AFC1-4488-BC67-BA346AA99D8C}" type="pres">
      <dgm:prSet presAssocID="{7D500D09-1CFF-4062-84E3-BDAF3A777183}" presName="sibTrans" presStyleLbl="node1" presStyleIdx="1" presStyleCnt="5"/>
      <dgm:spPr/>
      <dgm:t>
        <a:bodyPr/>
        <a:lstStyle/>
        <a:p>
          <a:endParaRPr lang="zh-TW" altLang="en-US"/>
        </a:p>
      </dgm:t>
    </dgm:pt>
    <dgm:pt modelId="{B1CE8337-B800-430B-BA29-AB41EEC4627C}" type="pres">
      <dgm:prSet presAssocID="{6E02BB03-A121-4DD5-96DE-76A7567D9AC4}" presName="dummy" presStyleCnt="0"/>
      <dgm:spPr/>
    </dgm:pt>
    <dgm:pt modelId="{2F8AF202-1B9F-4394-8E13-41655CC9D55B}" type="pres">
      <dgm:prSet presAssocID="{6E02BB03-A121-4DD5-96DE-76A7567D9AC4}" presName="node" presStyleLbl="revTx" presStyleIdx="2" presStyleCnt="5">
        <dgm:presLayoutVars>
          <dgm:bulletEnabled val="1"/>
        </dgm:presLayoutVars>
      </dgm:prSet>
      <dgm:spPr/>
      <dgm:t>
        <a:bodyPr/>
        <a:lstStyle/>
        <a:p>
          <a:endParaRPr lang="zh-TW" altLang="en-US"/>
        </a:p>
      </dgm:t>
    </dgm:pt>
    <dgm:pt modelId="{22638988-BC07-4302-92AB-BB54E7C2C15D}" type="pres">
      <dgm:prSet presAssocID="{7F320D23-45F4-448A-AA8D-8AACD9405CF1}" presName="sibTrans" presStyleLbl="node1" presStyleIdx="2" presStyleCnt="5"/>
      <dgm:spPr/>
      <dgm:t>
        <a:bodyPr/>
        <a:lstStyle/>
        <a:p>
          <a:endParaRPr lang="zh-TW" altLang="en-US"/>
        </a:p>
      </dgm:t>
    </dgm:pt>
    <dgm:pt modelId="{9898AD9C-420E-49F3-9252-B968F5424D8B}" type="pres">
      <dgm:prSet presAssocID="{5C1BF6EC-704C-4FD0-A64B-C105BD9EF07F}" presName="dummy" presStyleCnt="0"/>
      <dgm:spPr/>
    </dgm:pt>
    <dgm:pt modelId="{AA418993-9481-419E-84A4-BADB9ED4D03E}" type="pres">
      <dgm:prSet presAssocID="{5C1BF6EC-704C-4FD0-A64B-C105BD9EF07F}" presName="node" presStyleLbl="revTx" presStyleIdx="3" presStyleCnt="5">
        <dgm:presLayoutVars>
          <dgm:bulletEnabled val="1"/>
        </dgm:presLayoutVars>
      </dgm:prSet>
      <dgm:spPr/>
      <dgm:t>
        <a:bodyPr/>
        <a:lstStyle/>
        <a:p>
          <a:endParaRPr lang="zh-TW" altLang="en-US"/>
        </a:p>
      </dgm:t>
    </dgm:pt>
    <dgm:pt modelId="{6C6DF50E-7B00-41EF-BF0B-74FF08F37558}" type="pres">
      <dgm:prSet presAssocID="{5522A82A-A9AA-41C1-B1D8-69EA2292DB98}" presName="sibTrans" presStyleLbl="node1" presStyleIdx="3" presStyleCnt="5"/>
      <dgm:spPr/>
      <dgm:t>
        <a:bodyPr/>
        <a:lstStyle/>
        <a:p>
          <a:endParaRPr lang="zh-TW" altLang="en-US"/>
        </a:p>
      </dgm:t>
    </dgm:pt>
    <dgm:pt modelId="{C1932E2B-6658-463A-86C9-51BC4FEB2B6D}" type="pres">
      <dgm:prSet presAssocID="{6437225C-593A-41E4-A45C-3904C31F629C}" presName="dummy" presStyleCnt="0"/>
      <dgm:spPr/>
    </dgm:pt>
    <dgm:pt modelId="{649C816E-DC5E-4343-8C85-EA3E57AB0CC4}" type="pres">
      <dgm:prSet presAssocID="{6437225C-593A-41E4-A45C-3904C31F629C}" presName="node" presStyleLbl="revTx" presStyleIdx="4" presStyleCnt="5">
        <dgm:presLayoutVars>
          <dgm:bulletEnabled val="1"/>
        </dgm:presLayoutVars>
      </dgm:prSet>
      <dgm:spPr/>
      <dgm:t>
        <a:bodyPr/>
        <a:lstStyle/>
        <a:p>
          <a:endParaRPr lang="zh-TW" altLang="en-US"/>
        </a:p>
      </dgm:t>
    </dgm:pt>
    <dgm:pt modelId="{15BE6B26-D59B-40D7-A89E-9CA2A56138FA}" type="pres">
      <dgm:prSet presAssocID="{36E87BBF-EF0C-4115-A819-C4C225BFF99E}" presName="sibTrans" presStyleLbl="node1" presStyleIdx="4" presStyleCnt="5"/>
      <dgm:spPr/>
      <dgm:t>
        <a:bodyPr/>
        <a:lstStyle/>
        <a:p>
          <a:endParaRPr lang="zh-TW" altLang="en-US"/>
        </a:p>
      </dgm:t>
    </dgm:pt>
  </dgm:ptLst>
  <dgm:cxnLst>
    <dgm:cxn modelId="{2A9C76A4-5F03-40CF-A224-983BBC5AE15B}" srcId="{12B5F8BE-BE99-44AE-9980-FA222FAF142A}" destId="{6E02BB03-A121-4DD5-96DE-76A7567D9AC4}" srcOrd="2" destOrd="0" parTransId="{AFEE26A3-2F9A-4C0C-88C5-103141C94097}" sibTransId="{7F320D23-45F4-448A-AA8D-8AACD9405CF1}"/>
    <dgm:cxn modelId="{5AF20F29-3C24-4BF3-91A5-DDECB4A322C5}" type="presOf" srcId="{5C1BF6EC-704C-4FD0-A64B-C105BD9EF07F}" destId="{AA418993-9481-419E-84A4-BADB9ED4D03E}" srcOrd="0" destOrd="0" presId="urn:microsoft.com/office/officeart/2005/8/layout/cycle1"/>
    <dgm:cxn modelId="{06129F53-6AD3-42B3-A527-94E0140775D0}" type="presOf" srcId="{36E87BBF-EF0C-4115-A819-C4C225BFF99E}" destId="{15BE6B26-D59B-40D7-A89E-9CA2A56138FA}" srcOrd="0" destOrd="0" presId="urn:microsoft.com/office/officeart/2005/8/layout/cycle1"/>
    <dgm:cxn modelId="{DE387240-CE31-4FB5-81E5-B72D9D565EE9}" srcId="{12B5F8BE-BE99-44AE-9980-FA222FAF142A}" destId="{29344582-B7D1-4829-A86D-2FC0C85DDCB4}" srcOrd="1" destOrd="0" parTransId="{7A74EB7D-95FC-4188-9B87-28FF523B0F84}" sibTransId="{7D500D09-1CFF-4062-84E3-BDAF3A777183}"/>
    <dgm:cxn modelId="{A9397116-9334-486C-A71C-841979E23F38}" type="presOf" srcId="{AFFEF78C-4DF0-48AF-85E5-CBCB656FF6E6}" destId="{B6FF0789-EE22-4CA7-B9C3-4DB2C97EF3DE}" srcOrd="0" destOrd="0" presId="urn:microsoft.com/office/officeart/2005/8/layout/cycle1"/>
    <dgm:cxn modelId="{6512B51E-A9F2-4D41-BCB9-613B193CF625}" type="presOf" srcId="{29344582-B7D1-4829-A86D-2FC0C85DDCB4}" destId="{BA5C8D62-50E3-4755-9D6F-74C99475B334}" srcOrd="0" destOrd="0" presId="urn:microsoft.com/office/officeart/2005/8/layout/cycle1"/>
    <dgm:cxn modelId="{1C32E363-0701-4C29-A86F-F14BAB0F707C}" type="presOf" srcId="{6437225C-593A-41E4-A45C-3904C31F629C}" destId="{649C816E-DC5E-4343-8C85-EA3E57AB0CC4}" srcOrd="0" destOrd="0" presId="urn:microsoft.com/office/officeart/2005/8/layout/cycle1"/>
    <dgm:cxn modelId="{29E2B3B5-BF19-425E-8629-2A362587849F}" srcId="{12B5F8BE-BE99-44AE-9980-FA222FAF142A}" destId="{6437225C-593A-41E4-A45C-3904C31F629C}" srcOrd="4" destOrd="0" parTransId="{81C65EF0-E4BB-41DB-96DA-E2EC12EA3898}" sibTransId="{36E87BBF-EF0C-4115-A819-C4C225BFF99E}"/>
    <dgm:cxn modelId="{4851D65F-8EE5-4F73-A2DC-D3BD3AC55590}" type="presOf" srcId="{5522A82A-A9AA-41C1-B1D8-69EA2292DB98}" destId="{6C6DF50E-7B00-41EF-BF0B-74FF08F37558}" srcOrd="0" destOrd="0" presId="urn:microsoft.com/office/officeart/2005/8/layout/cycle1"/>
    <dgm:cxn modelId="{4A50A640-8AC4-46E7-AC29-E23BA95FEB86}" type="presOf" srcId="{FCBED85B-272C-48D7-8DE1-06743BFA8AE3}" destId="{AF9BF9B9-0AF6-48D3-8981-4693E4E2CF85}" srcOrd="0" destOrd="0" presId="urn:microsoft.com/office/officeart/2005/8/layout/cycle1"/>
    <dgm:cxn modelId="{1B48E060-47E8-453B-BD15-DBD9BF27AEFF}" srcId="{12B5F8BE-BE99-44AE-9980-FA222FAF142A}" destId="{AFFEF78C-4DF0-48AF-85E5-CBCB656FF6E6}" srcOrd="0" destOrd="0" parTransId="{75AB5F6F-B717-44EB-948A-C8DC31E2906C}" sibTransId="{FCBED85B-272C-48D7-8DE1-06743BFA8AE3}"/>
    <dgm:cxn modelId="{0979791A-095C-48FC-A8F2-8108D3DAA29E}" type="presOf" srcId="{6E02BB03-A121-4DD5-96DE-76A7567D9AC4}" destId="{2F8AF202-1B9F-4394-8E13-41655CC9D55B}" srcOrd="0" destOrd="0" presId="urn:microsoft.com/office/officeart/2005/8/layout/cycle1"/>
    <dgm:cxn modelId="{BCEA9728-9BAB-4D34-8B9A-CFF48D00E51E}" srcId="{12B5F8BE-BE99-44AE-9980-FA222FAF142A}" destId="{5C1BF6EC-704C-4FD0-A64B-C105BD9EF07F}" srcOrd="3" destOrd="0" parTransId="{C99274E9-E8A8-4EBF-8DB4-BFB85F8C4ADB}" sibTransId="{5522A82A-A9AA-41C1-B1D8-69EA2292DB98}"/>
    <dgm:cxn modelId="{6F3F9568-B863-42D3-A477-719C3F00F74F}" type="presOf" srcId="{7F320D23-45F4-448A-AA8D-8AACD9405CF1}" destId="{22638988-BC07-4302-92AB-BB54E7C2C15D}" srcOrd="0" destOrd="0" presId="urn:microsoft.com/office/officeart/2005/8/layout/cycle1"/>
    <dgm:cxn modelId="{E009F7B3-AA78-40EF-B7A0-DD206EB751AC}" type="presOf" srcId="{12B5F8BE-BE99-44AE-9980-FA222FAF142A}" destId="{C41B6D0F-4D53-4113-B681-17580B3E640C}" srcOrd="0" destOrd="0" presId="urn:microsoft.com/office/officeart/2005/8/layout/cycle1"/>
    <dgm:cxn modelId="{71A3EDF7-A10A-4B6B-9EBA-1D6C22DA39E2}" type="presOf" srcId="{7D500D09-1CFF-4062-84E3-BDAF3A777183}" destId="{FFBD7F53-AFC1-4488-BC67-BA346AA99D8C}" srcOrd="0" destOrd="0" presId="urn:microsoft.com/office/officeart/2005/8/layout/cycle1"/>
    <dgm:cxn modelId="{683726D8-ED98-4F4A-933B-3672BDBB1AD4}" type="presParOf" srcId="{C41B6D0F-4D53-4113-B681-17580B3E640C}" destId="{9DE7EB02-40C2-4C01-8D59-226FC886135E}" srcOrd="0" destOrd="0" presId="urn:microsoft.com/office/officeart/2005/8/layout/cycle1"/>
    <dgm:cxn modelId="{83FC4A31-1284-4B24-B8D9-72C10B67CC46}" type="presParOf" srcId="{C41B6D0F-4D53-4113-B681-17580B3E640C}" destId="{B6FF0789-EE22-4CA7-B9C3-4DB2C97EF3DE}" srcOrd="1" destOrd="0" presId="urn:microsoft.com/office/officeart/2005/8/layout/cycle1"/>
    <dgm:cxn modelId="{7C1CBA74-5E79-49D4-99F9-315D43BF24CD}" type="presParOf" srcId="{C41B6D0F-4D53-4113-B681-17580B3E640C}" destId="{AF9BF9B9-0AF6-48D3-8981-4693E4E2CF85}" srcOrd="2" destOrd="0" presId="urn:microsoft.com/office/officeart/2005/8/layout/cycle1"/>
    <dgm:cxn modelId="{5659A843-1E38-4E7A-9F60-C850172ED032}" type="presParOf" srcId="{C41B6D0F-4D53-4113-B681-17580B3E640C}" destId="{9954091C-0F11-4660-BD2F-CEAA6169F353}" srcOrd="3" destOrd="0" presId="urn:microsoft.com/office/officeart/2005/8/layout/cycle1"/>
    <dgm:cxn modelId="{2D650D1F-04D7-49B8-9593-D51D300A85DD}" type="presParOf" srcId="{C41B6D0F-4D53-4113-B681-17580B3E640C}" destId="{BA5C8D62-50E3-4755-9D6F-74C99475B334}" srcOrd="4" destOrd="0" presId="urn:microsoft.com/office/officeart/2005/8/layout/cycle1"/>
    <dgm:cxn modelId="{6D17D8A5-60B2-42B0-A8C7-175A51B90035}" type="presParOf" srcId="{C41B6D0F-4D53-4113-B681-17580B3E640C}" destId="{FFBD7F53-AFC1-4488-BC67-BA346AA99D8C}" srcOrd="5" destOrd="0" presId="urn:microsoft.com/office/officeart/2005/8/layout/cycle1"/>
    <dgm:cxn modelId="{D9F18C99-CC03-460D-B7B0-18F19E78E364}" type="presParOf" srcId="{C41B6D0F-4D53-4113-B681-17580B3E640C}" destId="{B1CE8337-B800-430B-BA29-AB41EEC4627C}" srcOrd="6" destOrd="0" presId="urn:microsoft.com/office/officeart/2005/8/layout/cycle1"/>
    <dgm:cxn modelId="{8AB033F4-17DB-4A71-B973-793DFB9E1C91}" type="presParOf" srcId="{C41B6D0F-4D53-4113-B681-17580B3E640C}" destId="{2F8AF202-1B9F-4394-8E13-41655CC9D55B}" srcOrd="7" destOrd="0" presId="urn:microsoft.com/office/officeart/2005/8/layout/cycle1"/>
    <dgm:cxn modelId="{3AC6460D-11FB-4CF8-BE96-BC2AD218C471}" type="presParOf" srcId="{C41B6D0F-4D53-4113-B681-17580B3E640C}" destId="{22638988-BC07-4302-92AB-BB54E7C2C15D}" srcOrd="8" destOrd="0" presId="urn:microsoft.com/office/officeart/2005/8/layout/cycle1"/>
    <dgm:cxn modelId="{C4F667BD-C7F4-41DA-B4E3-DB7EF2C5A944}" type="presParOf" srcId="{C41B6D0F-4D53-4113-B681-17580B3E640C}" destId="{9898AD9C-420E-49F3-9252-B968F5424D8B}" srcOrd="9" destOrd="0" presId="urn:microsoft.com/office/officeart/2005/8/layout/cycle1"/>
    <dgm:cxn modelId="{CB2DE095-9B7E-4680-B9C8-8A0E757B87F4}" type="presParOf" srcId="{C41B6D0F-4D53-4113-B681-17580B3E640C}" destId="{AA418993-9481-419E-84A4-BADB9ED4D03E}" srcOrd="10" destOrd="0" presId="urn:microsoft.com/office/officeart/2005/8/layout/cycle1"/>
    <dgm:cxn modelId="{0AF697A0-8C55-45A9-B880-D5BB14357FF1}" type="presParOf" srcId="{C41B6D0F-4D53-4113-B681-17580B3E640C}" destId="{6C6DF50E-7B00-41EF-BF0B-74FF08F37558}" srcOrd="11" destOrd="0" presId="urn:microsoft.com/office/officeart/2005/8/layout/cycle1"/>
    <dgm:cxn modelId="{102895EA-9410-46A0-B877-3C6000912A1A}" type="presParOf" srcId="{C41B6D0F-4D53-4113-B681-17580B3E640C}" destId="{C1932E2B-6658-463A-86C9-51BC4FEB2B6D}" srcOrd="12" destOrd="0" presId="urn:microsoft.com/office/officeart/2005/8/layout/cycle1"/>
    <dgm:cxn modelId="{EDE76B66-5C0B-4E5E-8D70-FCBA801419C8}" type="presParOf" srcId="{C41B6D0F-4D53-4113-B681-17580B3E640C}" destId="{649C816E-DC5E-4343-8C85-EA3E57AB0CC4}" srcOrd="13" destOrd="0" presId="urn:microsoft.com/office/officeart/2005/8/layout/cycle1"/>
    <dgm:cxn modelId="{92342649-9C9F-4D82-A4F6-4BF4CC2EEE0E}" type="presParOf" srcId="{C41B6D0F-4D53-4113-B681-17580B3E640C}" destId="{15BE6B26-D59B-40D7-A89E-9CA2A56138FA}"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2B5F8BE-BE99-44AE-9980-FA222FAF142A}" type="doc">
      <dgm:prSet loTypeId="urn:microsoft.com/office/officeart/2005/8/layout/cycle1" loCatId="cycle" qsTypeId="urn:microsoft.com/office/officeart/2005/8/quickstyle/simple1" qsCatId="simple" csTypeId="urn:microsoft.com/office/officeart/2005/8/colors/accent1_2" csCatId="accent1" phldr="1"/>
      <dgm:spPr/>
    </dgm:pt>
    <dgm:pt modelId="{AFFEF78C-4DF0-48AF-85E5-CBCB656FF6E6}">
      <dgm:prSet/>
      <dgm:spPr/>
      <dgm:t>
        <a:bodyPr/>
        <a:lstStyle/>
        <a:p>
          <a:pPr rtl="0" eaLnBrk="1" latinLnBrk="0"/>
          <a:r>
            <a:rPr lang="en-US" altLang="zh-TW" dirty="0" smtClean="0">
              <a:solidFill>
                <a:srgbClr val="7030A0"/>
              </a:solidFill>
            </a:rPr>
            <a:t>1</a:t>
          </a:r>
          <a:r>
            <a:rPr lang="zh-TW" altLang="en-US" dirty="0" smtClean="0">
              <a:solidFill>
                <a:srgbClr val="7030A0"/>
              </a:solidFill>
            </a:rPr>
            <a:t>敲</a:t>
          </a:r>
        </a:p>
      </dgm:t>
    </dgm:pt>
    <dgm:pt modelId="{75AB5F6F-B717-44EB-948A-C8DC31E2906C}" type="parTrans" cxnId="{1B48E060-47E8-453B-BD15-DBD9BF27AEFF}">
      <dgm:prSet/>
      <dgm:spPr/>
      <dgm:t>
        <a:bodyPr/>
        <a:lstStyle/>
        <a:p>
          <a:endParaRPr lang="zh-TW" altLang="en-US"/>
        </a:p>
      </dgm:t>
    </dgm:pt>
    <dgm:pt modelId="{FCBED85B-272C-48D7-8DE1-06743BFA8AE3}" type="sibTrans" cxnId="{1B48E060-47E8-453B-BD15-DBD9BF27AEFF}">
      <dgm:prSet/>
      <dgm:spPr/>
      <dgm:t>
        <a:bodyPr/>
        <a:lstStyle/>
        <a:p>
          <a:endParaRPr lang="zh-TW" altLang="en-US"/>
        </a:p>
      </dgm:t>
    </dgm:pt>
    <dgm:pt modelId="{29344582-B7D1-4829-A86D-2FC0C85DDCB4}">
      <dgm:prSet/>
      <dgm:spPr/>
      <dgm:t>
        <a:bodyPr/>
        <a:lstStyle/>
        <a:p>
          <a:pPr rtl="0" eaLnBrk="1" latinLnBrk="0"/>
          <a:r>
            <a:rPr lang="en-US" altLang="zh-TW" b="1" dirty="0" smtClean="0">
              <a:solidFill>
                <a:srgbClr val="0070C0"/>
              </a:solidFill>
              <a:effectLst>
                <a:outerShdw blurRad="38100" dist="38100" dir="2700000" algn="tl">
                  <a:srgbClr val="000000">
                    <a:alpha val="43137"/>
                  </a:srgbClr>
                </a:outerShdw>
              </a:effectLst>
            </a:rPr>
            <a:t>2</a:t>
          </a:r>
          <a:r>
            <a:rPr lang="zh-TW" altLang="en-US" b="1" dirty="0" smtClean="0">
              <a:solidFill>
                <a:srgbClr val="0070C0"/>
              </a:solidFill>
              <a:effectLst>
                <a:outerShdw blurRad="38100" dist="38100" dir="2700000" algn="tl">
                  <a:srgbClr val="000000">
                    <a:alpha val="43137"/>
                  </a:srgbClr>
                </a:outerShdw>
              </a:effectLst>
            </a:rPr>
            <a:t>散</a:t>
          </a:r>
        </a:p>
      </dgm:t>
    </dgm:pt>
    <dgm:pt modelId="{7A74EB7D-95FC-4188-9B87-28FF523B0F84}" type="parTrans" cxnId="{DE387240-CE31-4FB5-81E5-B72D9D565EE9}">
      <dgm:prSet/>
      <dgm:spPr/>
      <dgm:t>
        <a:bodyPr/>
        <a:lstStyle/>
        <a:p>
          <a:endParaRPr lang="zh-TW" altLang="en-US"/>
        </a:p>
      </dgm:t>
    </dgm:pt>
    <dgm:pt modelId="{7D500D09-1CFF-4062-84E3-BDAF3A777183}" type="sibTrans" cxnId="{DE387240-CE31-4FB5-81E5-B72D9D565EE9}">
      <dgm:prSet/>
      <dgm:spPr/>
      <dgm:t>
        <a:bodyPr/>
        <a:lstStyle/>
        <a:p>
          <a:endParaRPr lang="zh-TW" altLang="en-US"/>
        </a:p>
      </dgm:t>
    </dgm:pt>
    <dgm:pt modelId="{6E02BB03-A121-4DD5-96DE-76A7567D9AC4}">
      <dgm:prSet/>
      <dgm:spPr/>
      <dgm:t>
        <a:bodyPr/>
        <a:lstStyle/>
        <a:p>
          <a:pPr rtl="0" eaLnBrk="1" latinLnBrk="0"/>
          <a:r>
            <a:rPr lang="en-US" altLang="zh-TW" dirty="0" smtClean="0">
              <a:solidFill>
                <a:srgbClr val="00B050"/>
              </a:solidFill>
            </a:rPr>
            <a:t>3</a:t>
          </a:r>
          <a:r>
            <a:rPr lang="zh-TW" altLang="en-US" dirty="0" smtClean="0">
              <a:solidFill>
                <a:srgbClr val="00B050"/>
              </a:solidFill>
            </a:rPr>
            <a:t>吸</a:t>
          </a:r>
        </a:p>
      </dgm:t>
    </dgm:pt>
    <dgm:pt modelId="{AFEE26A3-2F9A-4C0C-88C5-103141C94097}" type="parTrans" cxnId="{2A9C76A4-5F03-40CF-A224-983BBC5AE15B}">
      <dgm:prSet/>
      <dgm:spPr/>
      <dgm:t>
        <a:bodyPr/>
        <a:lstStyle/>
        <a:p>
          <a:endParaRPr lang="zh-TW" altLang="en-US"/>
        </a:p>
      </dgm:t>
    </dgm:pt>
    <dgm:pt modelId="{7F320D23-45F4-448A-AA8D-8AACD9405CF1}" type="sibTrans" cxnId="{2A9C76A4-5F03-40CF-A224-983BBC5AE15B}">
      <dgm:prSet/>
      <dgm:spPr/>
      <dgm:t>
        <a:bodyPr/>
        <a:lstStyle/>
        <a:p>
          <a:endParaRPr lang="zh-TW" altLang="en-US"/>
        </a:p>
      </dgm:t>
    </dgm:pt>
    <dgm:pt modelId="{5C1BF6EC-704C-4FD0-A64B-C105BD9EF07F}">
      <dgm:prSet/>
      <dgm:spPr/>
      <dgm:t>
        <a:bodyPr/>
        <a:lstStyle/>
        <a:p>
          <a:pPr rtl="0" eaLnBrk="1" latinLnBrk="0"/>
          <a:r>
            <a:rPr lang="en-US" altLang="zh-TW" dirty="0" smtClean="0">
              <a:solidFill>
                <a:srgbClr val="FF0000"/>
              </a:solidFill>
            </a:rPr>
            <a:t>4</a:t>
          </a:r>
          <a:r>
            <a:rPr lang="zh-TW" altLang="en-US" dirty="0" smtClean="0">
              <a:solidFill>
                <a:srgbClr val="FF0000"/>
              </a:solidFill>
            </a:rPr>
            <a:t>凝</a:t>
          </a:r>
        </a:p>
      </dgm:t>
    </dgm:pt>
    <dgm:pt modelId="{C99274E9-E8A8-4EBF-8DB4-BFB85F8C4ADB}" type="parTrans" cxnId="{BCEA9728-9BAB-4D34-8B9A-CFF48D00E51E}">
      <dgm:prSet/>
      <dgm:spPr/>
      <dgm:t>
        <a:bodyPr/>
        <a:lstStyle/>
        <a:p>
          <a:endParaRPr lang="zh-TW" altLang="en-US"/>
        </a:p>
      </dgm:t>
    </dgm:pt>
    <dgm:pt modelId="{5522A82A-A9AA-41C1-B1D8-69EA2292DB98}" type="sibTrans" cxnId="{BCEA9728-9BAB-4D34-8B9A-CFF48D00E51E}">
      <dgm:prSet/>
      <dgm:spPr/>
      <dgm:t>
        <a:bodyPr/>
        <a:lstStyle/>
        <a:p>
          <a:endParaRPr lang="zh-TW" altLang="en-US"/>
        </a:p>
      </dgm:t>
    </dgm:pt>
    <dgm:pt modelId="{6437225C-593A-41E4-A45C-3904C31F629C}">
      <dgm:prSet/>
      <dgm:spPr/>
      <dgm:t>
        <a:bodyPr/>
        <a:lstStyle/>
        <a:p>
          <a:pPr rtl="0" eaLnBrk="1" latinLnBrk="0"/>
          <a:r>
            <a:rPr lang="en-US" altLang="zh-TW" dirty="0" smtClean="0">
              <a:solidFill>
                <a:srgbClr val="FFC000"/>
              </a:solidFill>
            </a:rPr>
            <a:t>5</a:t>
          </a:r>
          <a:r>
            <a:rPr lang="zh-TW" altLang="en-US" dirty="0" smtClean="0">
              <a:solidFill>
                <a:srgbClr val="FFC000"/>
              </a:solidFill>
            </a:rPr>
            <a:t>鬆</a:t>
          </a:r>
        </a:p>
      </dgm:t>
    </dgm:pt>
    <dgm:pt modelId="{81C65EF0-E4BB-41DB-96DA-E2EC12EA3898}" type="parTrans" cxnId="{29E2B3B5-BF19-425E-8629-2A362587849F}">
      <dgm:prSet/>
      <dgm:spPr/>
      <dgm:t>
        <a:bodyPr/>
        <a:lstStyle/>
        <a:p>
          <a:endParaRPr lang="zh-TW" altLang="en-US"/>
        </a:p>
      </dgm:t>
    </dgm:pt>
    <dgm:pt modelId="{36E87BBF-EF0C-4115-A819-C4C225BFF99E}" type="sibTrans" cxnId="{29E2B3B5-BF19-425E-8629-2A362587849F}">
      <dgm:prSet/>
      <dgm:spPr/>
      <dgm:t>
        <a:bodyPr/>
        <a:lstStyle/>
        <a:p>
          <a:endParaRPr lang="zh-TW" altLang="en-US"/>
        </a:p>
      </dgm:t>
    </dgm:pt>
    <dgm:pt modelId="{C41B6D0F-4D53-4113-B681-17580B3E640C}" type="pres">
      <dgm:prSet presAssocID="{12B5F8BE-BE99-44AE-9980-FA222FAF142A}" presName="cycle" presStyleCnt="0">
        <dgm:presLayoutVars>
          <dgm:dir/>
          <dgm:resizeHandles val="exact"/>
        </dgm:presLayoutVars>
      </dgm:prSet>
      <dgm:spPr/>
    </dgm:pt>
    <dgm:pt modelId="{9DE7EB02-40C2-4C01-8D59-226FC886135E}" type="pres">
      <dgm:prSet presAssocID="{AFFEF78C-4DF0-48AF-85E5-CBCB656FF6E6}" presName="dummy" presStyleCnt="0"/>
      <dgm:spPr/>
    </dgm:pt>
    <dgm:pt modelId="{B6FF0789-EE22-4CA7-B9C3-4DB2C97EF3DE}" type="pres">
      <dgm:prSet presAssocID="{AFFEF78C-4DF0-48AF-85E5-CBCB656FF6E6}" presName="node" presStyleLbl="revTx" presStyleIdx="0" presStyleCnt="5">
        <dgm:presLayoutVars>
          <dgm:bulletEnabled val="1"/>
        </dgm:presLayoutVars>
      </dgm:prSet>
      <dgm:spPr/>
      <dgm:t>
        <a:bodyPr/>
        <a:lstStyle/>
        <a:p>
          <a:endParaRPr lang="zh-TW" altLang="en-US"/>
        </a:p>
      </dgm:t>
    </dgm:pt>
    <dgm:pt modelId="{AF9BF9B9-0AF6-48D3-8981-4693E4E2CF85}" type="pres">
      <dgm:prSet presAssocID="{FCBED85B-272C-48D7-8DE1-06743BFA8AE3}" presName="sibTrans" presStyleLbl="node1" presStyleIdx="0" presStyleCnt="5"/>
      <dgm:spPr/>
      <dgm:t>
        <a:bodyPr/>
        <a:lstStyle/>
        <a:p>
          <a:endParaRPr lang="zh-TW" altLang="en-US"/>
        </a:p>
      </dgm:t>
    </dgm:pt>
    <dgm:pt modelId="{9954091C-0F11-4660-BD2F-CEAA6169F353}" type="pres">
      <dgm:prSet presAssocID="{29344582-B7D1-4829-A86D-2FC0C85DDCB4}" presName="dummy" presStyleCnt="0"/>
      <dgm:spPr/>
    </dgm:pt>
    <dgm:pt modelId="{BA5C8D62-50E3-4755-9D6F-74C99475B334}" type="pres">
      <dgm:prSet presAssocID="{29344582-B7D1-4829-A86D-2FC0C85DDCB4}" presName="node" presStyleLbl="revTx" presStyleIdx="1" presStyleCnt="5">
        <dgm:presLayoutVars>
          <dgm:bulletEnabled val="1"/>
        </dgm:presLayoutVars>
      </dgm:prSet>
      <dgm:spPr/>
      <dgm:t>
        <a:bodyPr/>
        <a:lstStyle/>
        <a:p>
          <a:endParaRPr lang="zh-TW" altLang="en-US"/>
        </a:p>
      </dgm:t>
    </dgm:pt>
    <dgm:pt modelId="{FFBD7F53-AFC1-4488-BC67-BA346AA99D8C}" type="pres">
      <dgm:prSet presAssocID="{7D500D09-1CFF-4062-84E3-BDAF3A777183}" presName="sibTrans" presStyleLbl="node1" presStyleIdx="1" presStyleCnt="5"/>
      <dgm:spPr/>
      <dgm:t>
        <a:bodyPr/>
        <a:lstStyle/>
        <a:p>
          <a:endParaRPr lang="zh-TW" altLang="en-US"/>
        </a:p>
      </dgm:t>
    </dgm:pt>
    <dgm:pt modelId="{B1CE8337-B800-430B-BA29-AB41EEC4627C}" type="pres">
      <dgm:prSet presAssocID="{6E02BB03-A121-4DD5-96DE-76A7567D9AC4}" presName="dummy" presStyleCnt="0"/>
      <dgm:spPr/>
    </dgm:pt>
    <dgm:pt modelId="{2F8AF202-1B9F-4394-8E13-41655CC9D55B}" type="pres">
      <dgm:prSet presAssocID="{6E02BB03-A121-4DD5-96DE-76A7567D9AC4}" presName="node" presStyleLbl="revTx" presStyleIdx="2" presStyleCnt="5">
        <dgm:presLayoutVars>
          <dgm:bulletEnabled val="1"/>
        </dgm:presLayoutVars>
      </dgm:prSet>
      <dgm:spPr/>
      <dgm:t>
        <a:bodyPr/>
        <a:lstStyle/>
        <a:p>
          <a:endParaRPr lang="zh-TW" altLang="en-US"/>
        </a:p>
      </dgm:t>
    </dgm:pt>
    <dgm:pt modelId="{22638988-BC07-4302-92AB-BB54E7C2C15D}" type="pres">
      <dgm:prSet presAssocID="{7F320D23-45F4-448A-AA8D-8AACD9405CF1}" presName="sibTrans" presStyleLbl="node1" presStyleIdx="2" presStyleCnt="5"/>
      <dgm:spPr/>
      <dgm:t>
        <a:bodyPr/>
        <a:lstStyle/>
        <a:p>
          <a:endParaRPr lang="zh-TW" altLang="en-US"/>
        </a:p>
      </dgm:t>
    </dgm:pt>
    <dgm:pt modelId="{9898AD9C-420E-49F3-9252-B968F5424D8B}" type="pres">
      <dgm:prSet presAssocID="{5C1BF6EC-704C-4FD0-A64B-C105BD9EF07F}" presName="dummy" presStyleCnt="0"/>
      <dgm:spPr/>
    </dgm:pt>
    <dgm:pt modelId="{AA418993-9481-419E-84A4-BADB9ED4D03E}" type="pres">
      <dgm:prSet presAssocID="{5C1BF6EC-704C-4FD0-A64B-C105BD9EF07F}" presName="node" presStyleLbl="revTx" presStyleIdx="3" presStyleCnt="5">
        <dgm:presLayoutVars>
          <dgm:bulletEnabled val="1"/>
        </dgm:presLayoutVars>
      </dgm:prSet>
      <dgm:spPr/>
      <dgm:t>
        <a:bodyPr/>
        <a:lstStyle/>
        <a:p>
          <a:endParaRPr lang="zh-TW" altLang="en-US"/>
        </a:p>
      </dgm:t>
    </dgm:pt>
    <dgm:pt modelId="{6C6DF50E-7B00-41EF-BF0B-74FF08F37558}" type="pres">
      <dgm:prSet presAssocID="{5522A82A-A9AA-41C1-B1D8-69EA2292DB98}" presName="sibTrans" presStyleLbl="node1" presStyleIdx="3" presStyleCnt="5"/>
      <dgm:spPr/>
      <dgm:t>
        <a:bodyPr/>
        <a:lstStyle/>
        <a:p>
          <a:endParaRPr lang="zh-TW" altLang="en-US"/>
        </a:p>
      </dgm:t>
    </dgm:pt>
    <dgm:pt modelId="{C1932E2B-6658-463A-86C9-51BC4FEB2B6D}" type="pres">
      <dgm:prSet presAssocID="{6437225C-593A-41E4-A45C-3904C31F629C}" presName="dummy" presStyleCnt="0"/>
      <dgm:spPr/>
    </dgm:pt>
    <dgm:pt modelId="{649C816E-DC5E-4343-8C85-EA3E57AB0CC4}" type="pres">
      <dgm:prSet presAssocID="{6437225C-593A-41E4-A45C-3904C31F629C}" presName="node" presStyleLbl="revTx" presStyleIdx="4" presStyleCnt="5">
        <dgm:presLayoutVars>
          <dgm:bulletEnabled val="1"/>
        </dgm:presLayoutVars>
      </dgm:prSet>
      <dgm:spPr/>
      <dgm:t>
        <a:bodyPr/>
        <a:lstStyle/>
        <a:p>
          <a:endParaRPr lang="zh-TW" altLang="en-US"/>
        </a:p>
      </dgm:t>
    </dgm:pt>
    <dgm:pt modelId="{15BE6B26-D59B-40D7-A89E-9CA2A56138FA}" type="pres">
      <dgm:prSet presAssocID="{36E87BBF-EF0C-4115-A819-C4C225BFF99E}" presName="sibTrans" presStyleLbl="node1" presStyleIdx="4" presStyleCnt="5"/>
      <dgm:spPr/>
      <dgm:t>
        <a:bodyPr/>
        <a:lstStyle/>
        <a:p>
          <a:endParaRPr lang="zh-TW" altLang="en-US"/>
        </a:p>
      </dgm:t>
    </dgm:pt>
  </dgm:ptLst>
  <dgm:cxnLst>
    <dgm:cxn modelId="{C64B827E-F76B-4990-A695-F3751E0E8F80}" type="presOf" srcId="{AFFEF78C-4DF0-48AF-85E5-CBCB656FF6E6}" destId="{B6FF0789-EE22-4CA7-B9C3-4DB2C97EF3DE}" srcOrd="0" destOrd="0" presId="urn:microsoft.com/office/officeart/2005/8/layout/cycle1"/>
    <dgm:cxn modelId="{2A9C76A4-5F03-40CF-A224-983BBC5AE15B}" srcId="{12B5F8BE-BE99-44AE-9980-FA222FAF142A}" destId="{6E02BB03-A121-4DD5-96DE-76A7567D9AC4}" srcOrd="2" destOrd="0" parTransId="{AFEE26A3-2F9A-4C0C-88C5-103141C94097}" sibTransId="{7F320D23-45F4-448A-AA8D-8AACD9405CF1}"/>
    <dgm:cxn modelId="{DE387240-CE31-4FB5-81E5-B72D9D565EE9}" srcId="{12B5F8BE-BE99-44AE-9980-FA222FAF142A}" destId="{29344582-B7D1-4829-A86D-2FC0C85DDCB4}" srcOrd="1" destOrd="0" parTransId="{7A74EB7D-95FC-4188-9B87-28FF523B0F84}" sibTransId="{7D500D09-1CFF-4062-84E3-BDAF3A777183}"/>
    <dgm:cxn modelId="{7B0BCD1A-812A-46DD-938D-FDC17141827B}" type="presOf" srcId="{6E02BB03-A121-4DD5-96DE-76A7567D9AC4}" destId="{2F8AF202-1B9F-4394-8E13-41655CC9D55B}" srcOrd="0" destOrd="0" presId="urn:microsoft.com/office/officeart/2005/8/layout/cycle1"/>
    <dgm:cxn modelId="{71EF3061-C098-4044-A71A-83A920A096D4}" type="presOf" srcId="{FCBED85B-272C-48D7-8DE1-06743BFA8AE3}" destId="{AF9BF9B9-0AF6-48D3-8981-4693E4E2CF85}" srcOrd="0" destOrd="0" presId="urn:microsoft.com/office/officeart/2005/8/layout/cycle1"/>
    <dgm:cxn modelId="{29E2B3B5-BF19-425E-8629-2A362587849F}" srcId="{12B5F8BE-BE99-44AE-9980-FA222FAF142A}" destId="{6437225C-593A-41E4-A45C-3904C31F629C}" srcOrd="4" destOrd="0" parTransId="{81C65EF0-E4BB-41DB-96DA-E2EC12EA3898}" sibTransId="{36E87BBF-EF0C-4115-A819-C4C225BFF99E}"/>
    <dgm:cxn modelId="{5439AD4D-B26B-4AC2-97B1-55BC99E3009F}" type="presOf" srcId="{6437225C-593A-41E4-A45C-3904C31F629C}" destId="{649C816E-DC5E-4343-8C85-EA3E57AB0CC4}" srcOrd="0" destOrd="0" presId="urn:microsoft.com/office/officeart/2005/8/layout/cycle1"/>
    <dgm:cxn modelId="{1B48E060-47E8-453B-BD15-DBD9BF27AEFF}" srcId="{12B5F8BE-BE99-44AE-9980-FA222FAF142A}" destId="{AFFEF78C-4DF0-48AF-85E5-CBCB656FF6E6}" srcOrd="0" destOrd="0" parTransId="{75AB5F6F-B717-44EB-948A-C8DC31E2906C}" sibTransId="{FCBED85B-272C-48D7-8DE1-06743BFA8AE3}"/>
    <dgm:cxn modelId="{23E6FF70-2906-4FCD-BBF3-2EAFFB6FA1E3}" type="presOf" srcId="{12B5F8BE-BE99-44AE-9980-FA222FAF142A}" destId="{C41B6D0F-4D53-4113-B681-17580B3E640C}" srcOrd="0" destOrd="0" presId="urn:microsoft.com/office/officeart/2005/8/layout/cycle1"/>
    <dgm:cxn modelId="{20230DFF-6396-47F5-A64E-018D5F2A893F}" type="presOf" srcId="{7F320D23-45F4-448A-AA8D-8AACD9405CF1}" destId="{22638988-BC07-4302-92AB-BB54E7C2C15D}" srcOrd="0" destOrd="0" presId="urn:microsoft.com/office/officeart/2005/8/layout/cycle1"/>
    <dgm:cxn modelId="{BCEA9728-9BAB-4D34-8B9A-CFF48D00E51E}" srcId="{12B5F8BE-BE99-44AE-9980-FA222FAF142A}" destId="{5C1BF6EC-704C-4FD0-A64B-C105BD9EF07F}" srcOrd="3" destOrd="0" parTransId="{C99274E9-E8A8-4EBF-8DB4-BFB85F8C4ADB}" sibTransId="{5522A82A-A9AA-41C1-B1D8-69EA2292DB98}"/>
    <dgm:cxn modelId="{AB8694AB-F1B4-4D33-9E41-F20D81D86573}" type="presOf" srcId="{7D500D09-1CFF-4062-84E3-BDAF3A777183}" destId="{FFBD7F53-AFC1-4488-BC67-BA346AA99D8C}" srcOrd="0" destOrd="0" presId="urn:microsoft.com/office/officeart/2005/8/layout/cycle1"/>
    <dgm:cxn modelId="{EC58BAB2-7D39-4925-9704-D8838FB2A61D}" type="presOf" srcId="{36E87BBF-EF0C-4115-A819-C4C225BFF99E}" destId="{15BE6B26-D59B-40D7-A89E-9CA2A56138FA}" srcOrd="0" destOrd="0" presId="urn:microsoft.com/office/officeart/2005/8/layout/cycle1"/>
    <dgm:cxn modelId="{33C2B879-E06D-452B-A46F-19E478B1DC00}" type="presOf" srcId="{5522A82A-A9AA-41C1-B1D8-69EA2292DB98}" destId="{6C6DF50E-7B00-41EF-BF0B-74FF08F37558}" srcOrd="0" destOrd="0" presId="urn:microsoft.com/office/officeart/2005/8/layout/cycle1"/>
    <dgm:cxn modelId="{B58B765D-FFA4-4D77-BDC8-6EA40BCD1EC3}" type="presOf" srcId="{5C1BF6EC-704C-4FD0-A64B-C105BD9EF07F}" destId="{AA418993-9481-419E-84A4-BADB9ED4D03E}" srcOrd="0" destOrd="0" presId="urn:microsoft.com/office/officeart/2005/8/layout/cycle1"/>
    <dgm:cxn modelId="{5478AB92-F744-4954-8574-16DDA1975538}" type="presOf" srcId="{29344582-B7D1-4829-A86D-2FC0C85DDCB4}" destId="{BA5C8D62-50E3-4755-9D6F-74C99475B334}" srcOrd="0" destOrd="0" presId="urn:microsoft.com/office/officeart/2005/8/layout/cycle1"/>
    <dgm:cxn modelId="{C4261ACD-9605-4B65-A729-CD30E6AF6551}" type="presParOf" srcId="{C41B6D0F-4D53-4113-B681-17580B3E640C}" destId="{9DE7EB02-40C2-4C01-8D59-226FC886135E}" srcOrd="0" destOrd="0" presId="urn:microsoft.com/office/officeart/2005/8/layout/cycle1"/>
    <dgm:cxn modelId="{266D6789-D6FB-44C7-84DF-446C380ABC01}" type="presParOf" srcId="{C41B6D0F-4D53-4113-B681-17580B3E640C}" destId="{B6FF0789-EE22-4CA7-B9C3-4DB2C97EF3DE}" srcOrd="1" destOrd="0" presId="urn:microsoft.com/office/officeart/2005/8/layout/cycle1"/>
    <dgm:cxn modelId="{7AEB1A72-7DD1-491C-8D2F-B69062696E1B}" type="presParOf" srcId="{C41B6D0F-4D53-4113-B681-17580B3E640C}" destId="{AF9BF9B9-0AF6-48D3-8981-4693E4E2CF85}" srcOrd="2" destOrd="0" presId="urn:microsoft.com/office/officeart/2005/8/layout/cycle1"/>
    <dgm:cxn modelId="{593D5442-2849-47D6-9207-67948D4180D0}" type="presParOf" srcId="{C41B6D0F-4D53-4113-B681-17580B3E640C}" destId="{9954091C-0F11-4660-BD2F-CEAA6169F353}" srcOrd="3" destOrd="0" presId="urn:microsoft.com/office/officeart/2005/8/layout/cycle1"/>
    <dgm:cxn modelId="{0D38BA5D-96B3-4206-A281-0320556B4151}" type="presParOf" srcId="{C41B6D0F-4D53-4113-B681-17580B3E640C}" destId="{BA5C8D62-50E3-4755-9D6F-74C99475B334}" srcOrd="4" destOrd="0" presId="urn:microsoft.com/office/officeart/2005/8/layout/cycle1"/>
    <dgm:cxn modelId="{42501080-05FF-42D4-A20B-667CEBECDA93}" type="presParOf" srcId="{C41B6D0F-4D53-4113-B681-17580B3E640C}" destId="{FFBD7F53-AFC1-4488-BC67-BA346AA99D8C}" srcOrd="5" destOrd="0" presId="urn:microsoft.com/office/officeart/2005/8/layout/cycle1"/>
    <dgm:cxn modelId="{FB4A76B8-21A4-4568-B095-DA0725FEE02B}" type="presParOf" srcId="{C41B6D0F-4D53-4113-B681-17580B3E640C}" destId="{B1CE8337-B800-430B-BA29-AB41EEC4627C}" srcOrd="6" destOrd="0" presId="urn:microsoft.com/office/officeart/2005/8/layout/cycle1"/>
    <dgm:cxn modelId="{716106E5-E342-465A-89E9-CAC70AC76A0A}" type="presParOf" srcId="{C41B6D0F-4D53-4113-B681-17580B3E640C}" destId="{2F8AF202-1B9F-4394-8E13-41655CC9D55B}" srcOrd="7" destOrd="0" presId="urn:microsoft.com/office/officeart/2005/8/layout/cycle1"/>
    <dgm:cxn modelId="{DF2D5477-D2A8-484C-B011-B2B16B04BEF8}" type="presParOf" srcId="{C41B6D0F-4D53-4113-B681-17580B3E640C}" destId="{22638988-BC07-4302-92AB-BB54E7C2C15D}" srcOrd="8" destOrd="0" presId="urn:microsoft.com/office/officeart/2005/8/layout/cycle1"/>
    <dgm:cxn modelId="{261FA0ED-271B-4F12-A076-52D03F593D69}" type="presParOf" srcId="{C41B6D0F-4D53-4113-B681-17580B3E640C}" destId="{9898AD9C-420E-49F3-9252-B968F5424D8B}" srcOrd="9" destOrd="0" presId="urn:microsoft.com/office/officeart/2005/8/layout/cycle1"/>
    <dgm:cxn modelId="{1631CD6E-C370-45C7-9992-A2398CF42ECF}" type="presParOf" srcId="{C41B6D0F-4D53-4113-B681-17580B3E640C}" destId="{AA418993-9481-419E-84A4-BADB9ED4D03E}" srcOrd="10" destOrd="0" presId="urn:microsoft.com/office/officeart/2005/8/layout/cycle1"/>
    <dgm:cxn modelId="{9C75CBC4-DFB0-4051-B6A5-36154732277E}" type="presParOf" srcId="{C41B6D0F-4D53-4113-B681-17580B3E640C}" destId="{6C6DF50E-7B00-41EF-BF0B-74FF08F37558}" srcOrd="11" destOrd="0" presId="urn:microsoft.com/office/officeart/2005/8/layout/cycle1"/>
    <dgm:cxn modelId="{F0220821-62C3-4AC6-9C42-7E7D884529F6}" type="presParOf" srcId="{C41B6D0F-4D53-4113-B681-17580B3E640C}" destId="{C1932E2B-6658-463A-86C9-51BC4FEB2B6D}" srcOrd="12" destOrd="0" presId="urn:microsoft.com/office/officeart/2005/8/layout/cycle1"/>
    <dgm:cxn modelId="{FA3C3F76-F207-4F0F-8EF5-B065A4257A90}" type="presParOf" srcId="{C41B6D0F-4D53-4113-B681-17580B3E640C}" destId="{649C816E-DC5E-4343-8C85-EA3E57AB0CC4}" srcOrd="13" destOrd="0" presId="urn:microsoft.com/office/officeart/2005/8/layout/cycle1"/>
    <dgm:cxn modelId="{180E96FD-D6F3-4A55-B5E6-001E00683950}" type="presParOf" srcId="{C41B6D0F-4D53-4113-B681-17580B3E640C}" destId="{15BE6B26-D59B-40D7-A89E-9CA2A56138FA}"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2B5F8BE-BE99-44AE-9980-FA222FAF142A}" type="doc">
      <dgm:prSet loTypeId="urn:microsoft.com/office/officeart/2005/8/layout/cycle1" loCatId="cycle" qsTypeId="urn:microsoft.com/office/officeart/2005/8/quickstyle/simple1" qsCatId="simple" csTypeId="urn:microsoft.com/office/officeart/2005/8/colors/accent1_2" csCatId="accent1" phldr="1"/>
      <dgm:spPr/>
    </dgm:pt>
    <dgm:pt modelId="{AFFEF78C-4DF0-48AF-85E5-CBCB656FF6E6}">
      <dgm:prSet/>
      <dgm:spPr/>
      <dgm:t>
        <a:bodyPr/>
        <a:lstStyle/>
        <a:p>
          <a:pPr rtl="0" eaLnBrk="1" latinLnBrk="0"/>
          <a:r>
            <a:rPr lang="en-US" altLang="zh-TW" dirty="0" smtClean="0">
              <a:solidFill>
                <a:srgbClr val="7030A0"/>
              </a:solidFill>
            </a:rPr>
            <a:t>1</a:t>
          </a:r>
          <a:r>
            <a:rPr lang="zh-TW" altLang="en-US" dirty="0" smtClean="0">
              <a:solidFill>
                <a:srgbClr val="7030A0"/>
              </a:solidFill>
            </a:rPr>
            <a:t>敲</a:t>
          </a:r>
        </a:p>
      </dgm:t>
    </dgm:pt>
    <dgm:pt modelId="{75AB5F6F-B717-44EB-948A-C8DC31E2906C}" type="parTrans" cxnId="{1B48E060-47E8-453B-BD15-DBD9BF27AEFF}">
      <dgm:prSet/>
      <dgm:spPr/>
      <dgm:t>
        <a:bodyPr/>
        <a:lstStyle/>
        <a:p>
          <a:endParaRPr lang="zh-TW" altLang="en-US"/>
        </a:p>
      </dgm:t>
    </dgm:pt>
    <dgm:pt modelId="{FCBED85B-272C-48D7-8DE1-06743BFA8AE3}" type="sibTrans" cxnId="{1B48E060-47E8-453B-BD15-DBD9BF27AEFF}">
      <dgm:prSet/>
      <dgm:spPr/>
      <dgm:t>
        <a:bodyPr/>
        <a:lstStyle/>
        <a:p>
          <a:endParaRPr lang="zh-TW" altLang="en-US"/>
        </a:p>
      </dgm:t>
    </dgm:pt>
    <dgm:pt modelId="{29344582-B7D1-4829-A86D-2FC0C85DDCB4}">
      <dgm:prSet/>
      <dgm:spPr/>
      <dgm:t>
        <a:bodyPr/>
        <a:lstStyle/>
        <a:p>
          <a:pPr rtl="0" eaLnBrk="1" latinLnBrk="0"/>
          <a:r>
            <a:rPr lang="en-US" altLang="zh-TW" b="1" dirty="0" smtClean="0">
              <a:solidFill>
                <a:srgbClr val="0070C0"/>
              </a:solidFill>
              <a:effectLst>
                <a:outerShdw blurRad="38100" dist="38100" dir="2700000" algn="tl">
                  <a:srgbClr val="000000">
                    <a:alpha val="43137"/>
                  </a:srgbClr>
                </a:outerShdw>
              </a:effectLst>
            </a:rPr>
            <a:t>2</a:t>
          </a:r>
          <a:r>
            <a:rPr lang="zh-TW" altLang="en-US" b="1" dirty="0" smtClean="0">
              <a:solidFill>
                <a:srgbClr val="0070C0"/>
              </a:solidFill>
              <a:effectLst>
                <a:outerShdw blurRad="38100" dist="38100" dir="2700000" algn="tl">
                  <a:srgbClr val="000000">
                    <a:alpha val="43137"/>
                  </a:srgbClr>
                </a:outerShdw>
              </a:effectLst>
            </a:rPr>
            <a:t>散</a:t>
          </a:r>
        </a:p>
      </dgm:t>
    </dgm:pt>
    <dgm:pt modelId="{7A74EB7D-95FC-4188-9B87-28FF523B0F84}" type="parTrans" cxnId="{DE387240-CE31-4FB5-81E5-B72D9D565EE9}">
      <dgm:prSet/>
      <dgm:spPr/>
      <dgm:t>
        <a:bodyPr/>
        <a:lstStyle/>
        <a:p>
          <a:endParaRPr lang="zh-TW" altLang="en-US"/>
        </a:p>
      </dgm:t>
    </dgm:pt>
    <dgm:pt modelId="{7D500D09-1CFF-4062-84E3-BDAF3A777183}" type="sibTrans" cxnId="{DE387240-CE31-4FB5-81E5-B72D9D565EE9}">
      <dgm:prSet/>
      <dgm:spPr/>
      <dgm:t>
        <a:bodyPr/>
        <a:lstStyle/>
        <a:p>
          <a:endParaRPr lang="zh-TW" altLang="en-US"/>
        </a:p>
      </dgm:t>
    </dgm:pt>
    <dgm:pt modelId="{6E02BB03-A121-4DD5-96DE-76A7567D9AC4}">
      <dgm:prSet/>
      <dgm:spPr/>
      <dgm:t>
        <a:bodyPr/>
        <a:lstStyle/>
        <a:p>
          <a:pPr rtl="0" eaLnBrk="1" latinLnBrk="0"/>
          <a:r>
            <a:rPr lang="en-US" altLang="zh-TW" dirty="0" smtClean="0">
              <a:solidFill>
                <a:srgbClr val="00B050"/>
              </a:solidFill>
            </a:rPr>
            <a:t>3</a:t>
          </a:r>
          <a:r>
            <a:rPr lang="zh-TW" altLang="en-US" dirty="0" smtClean="0">
              <a:solidFill>
                <a:srgbClr val="00B050"/>
              </a:solidFill>
            </a:rPr>
            <a:t>吸</a:t>
          </a:r>
        </a:p>
      </dgm:t>
    </dgm:pt>
    <dgm:pt modelId="{AFEE26A3-2F9A-4C0C-88C5-103141C94097}" type="parTrans" cxnId="{2A9C76A4-5F03-40CF-A224-983BBC5AE15B}">
      <dgm:prSet/>
      <dgm:spPr/>
      <dgm:t>
        <a:bodyPr/>
        <a:lstStyle/>
        <a:p>
          <a:endParaRPr lang="zh-TW" altLang="en-US"/>
        </a:p>
      </dgm:t>
    </dgm:pt>
    <dgm:pt modelId="{7F320D23-45F4-448A-AA8D-8AACD9405CF1}" type="sibTrans" cxnId="{2A9C76A4-5F03-40CF-A224-983BBC5AE15B}">
      <dgm:prSet/>
      <dgm:spPr/>
      <dgm:t>
        <a:bodyPr/>
        <a:lstStyle/>
        <a:p>
          <a:endParaRPr lang="zh-TW" altLang="en-US"/>
        </a:p>
      </dgm:t>
    </dgm:pt>
    <dgm:pt modelId="{5C1BF6EC-704C-4FD0-A64B-C105BD9EF07F}">
      <dgm:prSet/>
      <dgm:spPr/>
      <dgm:t>
        <a:bodyPr/>
        <a:lstStyle/>
        <a:p>
          <a:pPr rtl="0" eaLnBrk="1" latinLnBrk="0"/>
          <a:r>
            <a:rPr lang="en-US" altLang="zh-TW" dirty="0" smtClean="0">
              <a:solidFill>
                <a:srgbClr val="FF0000"/>
              </a:solidFill>
            </a:rPr>
            <a:t>4</a:t>
          </a:r>
          <a:r>
            <a:rPr lang="zh-TW" altLang="en-US" dirty="0" smtClean="0">
              <a:solidFill>
                <a:srgbClr val="FF0000"/>
              </a:solidFill>
            </a:rPr>
            <a:t>凝</a:t>
          </a:r>
        </a:p>
      </dgm:t>
    </dgm:pt>
    <dgm:pt modelId="{C99274E9-E8A8-4EBF-8DB4-BFB85F8C4ADB}" type="parTrans" cxnId="{BCEA9728-9BAB-4D34-8B9A-CFF48D00E51E}">
      <dgm:prSet/>
      <dgm:spPr/>
      <dgm:t>
        <a:bodyPr/>
        <a:lstStyle/>
        <a:p>
          <a:endParaRPr lang="zh-TW" altLang="en-US"/>
        </a:p>
      </dgm:t>
    </dgm:pt>
    <dgm:pt modelId="{5522A82A-A9AA-41C1-B1D8-69EA2292DB98}" type="sibTrans" cxnId="{BCEA9728-9BAB-4D34-8B9A-CFF48D00E51E}">
      <dgm:prSet/>
      <dgm:spPr/>
      <dgm:t>
        <a:bodyPr/>
        <a:lstStyle/>
        <a:p>
          <a:endParaRPr lang="zh-TW" altLang="en-US"/>
        </a:p>
      </dgm:t>
    </dgm:pt>
    <dgm:pt modelId="{6437225C-593A-41E4-A45C-3904C31F629C}">
      <dgm:prSet/>
      <dgm:spPr/>
      <dgm:t>
        <a:bodyPr/>
        <a:lstStyle/>
        <a:p>
          <a:pPr rtl="0" eaLnBrk="1" latinLnBrk="0"/>
          <a:r>
            <a:rPr lang="en-US" altLang="zh-TW" dirty="0" smtClean="0">
              <a:solidFill>
                <a:srgbClr val="FFC000"/>
              </a:solidFill>
            </a:rPr>
            <a:t>5</a:t>
          </a:r>
          <a:r>
            <a:rPr lang="zh-TW" altLang="en-US" dirty="0" smtClean="0">
              <a:solidFill>
                <a:srgbClr val="FFC000"/>
              </a:solidFill>
            </a:rPr>
            <a:t>鬆</a:t>
          </a:r>
        </a:p>
      </dgm:t>
    </dgm:pt>
    <dgm:pt modelId="{81C65EF0-E4BB-41DB-96DA-E2EC12EA3898}" type="parTrans" cxnId="{29E2B3B5-BF19-425E-8629-2A362587849F}">
      <dgm:prSet/>
      <dgm:spPr/>
      <dgm:t>
        <a:bodyPr/>
        <a:lstStyle/>
        <a:p>
          <a:endParaRPr lang="zh-TW" altLang="en-US"/>
        </a:p>
      </dgm:t>
    </dgm:pt>
    <dgm:pt modelId="{36E87BBF-EF0C-4115-A819-C4C225BFF99E}" type="sibTrans" cxnId="{29E2B3B5-BF19-425E-8629-2A362587849F}">
      <dgm:prSet/>
      <dgm:spPr/>
      <dgm:t>
        <a:bodyPr/>
        <a:lstStyle/>
        <a:p>
          <a:endParaRPr lang="zh-TW" altLang="en-US"/>
        </a:p>
      </dgm:t>
    </dgm:pt>
    <dgm:pt modelId="{C41B6D0F-4D53-4113-B681-17580B3E640C}" type="pres">
      <dgm:prSet presAssocID="{12B5F8BE-BE99-44AE-9980-FA222FAF142A}" presName="cycle" presStyleCnt="0">
        <dgm:presLayoutVars>
          <dgm:dir/>
          <dgm:resizeHandles val="exact"/>
        </dgm:presLayoutVars>
      </dgm:prSet>
      <dgm:spPr/>
    </dgm:pt>
    <dgm:pt modelId="{9DE7EB02-40C2-4C01-8D59-226FC886135E}" type="pres">
      <dgm:prSet presAssocID="{AFFEF78C-4DF0-48AF-85E5-CBCB656FF6E6}" presName="dummy" presStyleCnt="0"/>
      <dgm:spPr/>
    </dgm:pt>
    <dgm:pt modelId="{B6FF0789-EE22-4CA7-B9C3-4DB2C97EF3DE}" type="pres">
      <dgm:prSet presAssocID="{AFFEF78C-4DF0-48AF-85E5-CBCB656FF6E6}" presName="node" presStyleLbl="revTx" presStyleIdx="0" presStyleCnt="5">
        <dgm:presLayoutVars>
          <dgm:bulletEnabled val="1"/>
        </dgm:presLayoutVars>
      </dgm:prSet>
      <dgm:spPr/>
      <dgm:t>
        <a:bodyPr/>
        <a:lstStyle/>
        <a:p>
          <a:endParaRPr lang="zh-TW" altLang="en-US"/>
        </a:p>
      </dgm:t>
    </dgm:pt>
    <dgm:pt modelId="{AF9BF9B9-0AF6-48D3-8981-4693E4E2CF85}" type="pres">
      <dgm:prSet presAssocID="{FCBED85B-272C-48D7-8DE1-06743BFA8AE3}" presName="sibTrans" presStyleLbl="node1" presStyleIdx="0" presStyleCnt="5"/>
      <dgm:spPr/>
      <dgm:t>
        <a:bodyPr/>
        <a:lstStyle/>
        <a:p>
          <a:endParaRPr lang="zh-TW" altLang="en-US"/>
        </a:p>
      </dgm:t>
    </dgm:pt>
    <dgm:pt modelId="{9954091C-0F11-4660-BD2F-CEAA6169F353}" type="pres">
      <dgm:prSet presAssocID="{29344582-B7D1-4829-A86D-2FC0C85DDCB4}" presName="dummy" presStyleCnt="0"/>
      <dgm:spPr/>
    </dgm:pt>
    <dgm:pt modelId="{BA5C8D62-50E3-4755-9D6F-74C99475B334}" type="pres">
      <dgm:prSet presAssocID="{29344582-B7D1-4829-A86D-2FC0C85DDCB4}" presName="node" presStyleLbl="revTx" presStyleIdx="1" presStyleCnt="5">
        <dgm:presLayoutVars>
          <dgm:bulletEnabled val="1"/>
        </dgm:presLayoutVars>
      </dgm:prSet>
      <dgm:spPr/>
      <dgm:t>
        <a:bodyPr/>
        <a:lstStyle/>
        <a:p>
          <a:endParaRPr lang="zh-TW" altLang="en-US"/>
        </a:p>
      </dgm:t>
    </dgm:pt>
    <dgm:pt modelId="{FFBD7F53-AFC1-4488-BC67-BA346AA99D8C}" type="pres">
      <dgm:prSet presAssocID="{7D500D09-1CFF-4062-84E3-BDAF3A777183}" presName="sibTrans" presStyleLbl="node1" presStyleIdx="1" presStyleCnt="5"/>
      <dgm:spPr/>
      <dgm:t>
        <a:bodyPr/>
        <a:lstStyle/>
        <a:p>
          <a:endParaRPr lang="zh-TW" altLang="en-US"/>
        </a:p>
      </dgm:t>
    </dgm:pt>
    <dgm:pt modelId="{B1CE8337-B800-430B-BA29-AB41EEC4627C}" type="pres">
      <dgm:prSet presAssocID="{6E02BB03-A121-4DD5-96DE-76A7567D9AC4}" presName="dummy" presStyleCnt="0"/>
      <dgm:spPr/>
    </dgm:pt>
    <dgm:pt modelId="{2F8AF202-1B9F-4394-8E13-41655CC9D55B}" type="pres">
      <dgm:prSet presAssocID="{6E02BB03-A121-4DD5-96DE-76A7567D9AC4}" presName="node" presStyleLbl="revTx" presStyleIdx="2" presStyleCnt="5">
        <dgm:presLayoutVars>
          <dgm:bulletEnabled val="1"/>
        </dgm:presLayoutVars>
      </dgm:prSet>
      <dgm:spPr/>
      <dgm:t>
        <a:bodyPr/>
        <a:lstStyle/>
        <a:p>
          <a:endParaRPr lang="zh-TW" altLang="en-US"/>
        </a:p>
      </dgm:t>
    </dgm:pt>
    <dgm:pt modelId="{22638988-BC07-4302-92AB-BB54E7C2C15D}" type="pres">
      <dgm:prSet presAssocID="{7F320D23-45F4-448A-AA8D-8AACD9405CF1}" presName="sibTrans" presStyleLbl="node1" presStyleIdx="2" presStyleCnt="5"/>
      <dgm:spPr/>
      <dgm:t>
        <a:bodyPr/>
        <a:lstStyle/>
        <a:p>
          <a:endParaRPr lang="zh-TW" altLang="en-US"/>
        </a:p>
      </dgm:t>
    </dgm:pt>
    <dgm:pt modelId="{9898AD9C-420E-49F3-9252-B968F5424D8B}" type="pres">
      <dgm:prSet presAssocID="{5C1BF6EC-704C-4FD0-A64B-C105BD9EF07F}" presName="dummy" presStyleCnt="0"/>
      <dgm:spPr/>
    </dgm:pt>
    <dgm:pt modelId="{AA418993-9481-419E-84A4-BADB9ED4D03E}" type="pres">
      <dgm:prSet presAssocID="{5C1BF6EC-704C-4FD0-A64B-C105BD9EF07F}" presName="node" presStyleLbl="revTx" presStyleIdx="3" presStyleCnt="5">
        <dgm:presLayoutVars>
          <dgm:bulletEnabled val="1"/>
        </dgm:presLayoutVars>
      </dgm:prSet>
      <dgm:spPr/>
      <dgm:t>
        <a:bodyPr/>
        <a:lstStyle/>
        <a:p>
          <a:endParaRPr lang="zh-TW" altLang="en-US"/>
        </a:p>
      </dgm:t>
    </dgm:pt>
    <dgm:pt modelId="{6C6DF50E-7B00-41EF-BF0B-74FF08F37558}" type="pres">
      <dgm:prSet presAssocID="{5522A82A-A9AA-41C1-B1D8-69EA2292DB98}" presName="sibTrans" presStyleLbl="node1" presStyleIdx="3" presStyleCnt="5"/>
      <dgm:spPr/>
      <dgm:t>
        <a:bodyPr/>
        <a:lstStyle/>
        <a:p>
          <a:endParaRPr lang="zh-TW" altLang="en-US"/>
        </a:p>
      </dgm:t>
    </dgm:pt>
    <dgm:pt modelId="{C1932E2B-6658-463A-86C9-51BC4FEB2B6D}" type="pres">
      <dgm:prSet presAssocID="{6437225C-593A-41E4-A45C-3904C31F629C}" presName="dummy" presStyleCnt="0"/>
      <dgm:spPr/>
    </dgm:pt>
    <dgm:pt modelId="{649C816E-DC5E-4343-8C85-EA3E57AB0CC4}" type="pres">
      <dgm:prSet presAssocID="{6437225C-593A-41E4-A45C-3904C31F629C}" presName="node" presStyleLbl="revTx" presStyleIdx="4" presStyleCnt="5">
        <dgm:presLayoutVars>
          <dgm:bulletEnabled val="1"/>
        </dgm:presLayoutVars>
      </dgm:prSet>
      <dgm:spPr/>
      <dgm:t>
        <a:bodyPr/>
        <a:lstStyle/>
        <a:p>
          <a:endParaRPr lang="zh-TW" altLang="en-US"/>
        </a:p>
      </dgm:t>
    </dgm:pt>
    <dgm:pt modelId="{15BE6B26-D59B-40D7-A89E-9CA2A56138FA}" type="pres">
      <dgm:prSet presAssocID="{36E87BBF-EF0C-4115-A819-C4C225BFF99E}" presName="sibTrans" presStyleLbl="node1" presStyleIdx="4" presStyleCnt="5"/>
      <dgm:spPr/>
      <dgm:t>
        <a:bodyPr/>
        <a:lstStyle/>
        <a:p>
          <a:endParaRPr lang="zh-TW" altLang="en-US"/>
        </a:p>
      </dgm:t>
    </dgm:pt>
  </dgm:ptLst>
  <dgm:cxnLst>
    <dgm:cxn modelId="{BE1D063A-E7E4-45CB-B687-5FD864C24E30}" type="presOf" srcId="{6437225C-593A-41E4-A45C-3904C31F629C}" destId="{649C816E-DC5E-4343-8C85-EA3E57AB0CC4}" srcOrd="0" destOrd="0" presId="urn:microsoft.com/office/officeart/2005/8/layout/cycle1"/>
    <dgm:cxn modelId="{DA2A93E6-7A1B-4711-89A4-5C3B52A4BC8F}" type="presOf" srcId="{12B5F8BE-BE99-44AE-9980-FA222FAF142A}" destId="{C41B6D0F-4D53-4113-B681-17580B3E640C}" srcOrd="0" destOrd="0" presId="urn:microsoft.com/office/officeart/2005/8/layout/cycle1"/>
    <dgm:cxn modelId="{CAB48A2D-62A3-45E9-9323-EBA84E2AE3EA}" type="presOf" srcId="{7F320D23-45F4-448A-AA8D-8AACD9405CF1}" destId="{22638988-BC07-4302-92AB-BB54E7C2C15D}" srcOrd="0" destOrd="0" presId="urn:microsoft.com/office/officeart/2005/8/layout/cycle1"/>
    <dgm:cxn modelId="{B1FB0428-3DD7-42D2-A2A1-9E69ACF0897C}" type="presOf" srcId="{6E02BB03-A121-4DD5-96DE-76A7567D9AC4}" destId="{2F8AF202-1B9F-4394-8E13-41655CC9D55B}" srcOrd="0" destOrd="0" presId="urn:microsoft.com/office/officeart/2005/8/layout/cycle1"/>
    <dgm:cxn modelId="{00F7436C-A148-43B2-AA6B-0BF4E8686590}" type="presOf" srcId="{AFFEF78C-4DF0-48AF-85E5-CBCB656FF6E6}" destId="{B6FF0789-EE22-4CA7-B9C3-4DB2C97EF3DE}" srcOrd="0" destOrd="0" presId="urn:microsoft.com/office/officeart/2005/8/layout/cycle1"/>
    <dgm:cxn modelId="{D5D25191-56C5-4088-B82A-6DC41310124A}" type="presOf" srcId="{FCBED85B-272C-48D7-8DE1-06743BFA8AE3}" destId="{AF9BF9B9-0AF6-48D3-8981-4693E4E2CF85}" srcOrd="0" destOrd="0" presId="urn:microsoft.com/office/officeart/2005/8/layout/cycle1"/>
    <dgm:cxn modelId="{629B2B8A-B651-4E01-99AF-0D3ED83A38C1}" type="presOf" srcId="{7D500D09-1CFF-4062-84E3-BDAF3A777183}" destId="{FFBD7F53-AFC1-4488-BC67-BA346AA99D8C}" srcOrd="0" destOrd="0" presId="urn:microsoft.com/office/officeart/2005/8/layout/cycle1"/>
    <dgm:cxn modelId="{A5C18DC8-7CCB-4A13-B425-512634674EA7}" type="presOf" srcId="{29344582-B7D1-4829-A86D-2FC0C85DDCB4}" destId="{BA5C8D62-50E3-4755-9D6F-74C99475B334}" srcOrd="0" destOrd="0" presId="urn:microsoft.com/office/officeart/2005/8/layout/cycle1"/>
    <dgm:cxn modelId="{054E4BC0-CD1D-43FE-A95E-EBCD86012078}" type="presOf" srcId="{5522A82A-A9AA-41C1-B1D8-69EA2292DB98}" destId="{6C6DF50E-7B00-41EF-BF0B-74FF08F37558}" srcOrd="0" destOrd="0" presId="urn:microsoft.com/office/officeart/2005/8/layout/cycle1"/>
    <dgm:cxn modelId="{1B48E060-47E8-453B-BD15-DBD9BF27AEFF}" srcId="{12B5F8BE-BE99-44AE-9980-FA222FAF142A}" destId="{AFFEF78C-4DF0-48AF-85E5-CBCB656FF6E6}" srcOrd="0" destOrd="0" parTransId="{75AB5F6F-B717-44EB-948A-C8DC31E2906C}" sibTransId="{FCBED85B-272C-48D7-8DE1-06743BFA8AE3}"/>
    <dgm:cxn modelId="{29E2B3B5-BF19-425E-8629-2A362587849F}" srcId="{12B5F8BE-BE99-44AE-9980-FA222FAF142A}" destId="{6437225C-593A-41E4-A45C-3904C31F629C}" srcOrd="4" destOrd="0" parTransId="{81C65EF0-E4BB-41DB-96DA-E2EC12EA3898}" sibTransId="{36E87BBF-EF0C-4115-A819-C4C225BFF99E}"/>
    <dgm:cxn modelId="{A3064ACE-FC66-4B9B-BFBB-4A7802EC3874}" type="presOf" srcId="{5C1BF6EC-704C-4FD0-A64B-C105BD9EF07F}" destId="{AA418993-9481-419E-84A4-BADB9ED4D03E}" srcOrd="0" destOrd="0" presId="urn:microsoft.com/office/officeart/2005/8/layout/cycle1"/>
    <dgm:cxn modelId="{2325365E-6C2A-489D-8DB5-28AF2394E9A7}" type="presOf" srcId="{36E87BBF-EF0C-4115-A819-C4C225BFF99E}" destId="{15BE6B26-D59B-40D7-A89E-9CA2A56138FA}" srcOrd="0" destOrd="0" presId="urn:microsoft.com/office/officeart/2005/8/layout/cycle1"/>
    <dgm:cxn modelId="{2A9C76A4-5F03-40CF-A224-983BBC5AE15B}" srcId="{12B5F8BE-BE99-44AE-9980-FA222FAF142A}" destId="{6E02BB03-A121-4DD5-96DE-76A7567D9AC4}" srcOrd="2" destOrd="0" parTransId="{AFEE26A3-2F9A-4C0C-88C5-103141C94097}" sibTransId="{7F320D23-45F4-448A-AA8D-8AACD9405CF1}"/>
    <dgm:cxn modelId="{BCEA9728-9BAB-4D34-8B9A-CFF48D00E51E}" srcId="{12B5F8BE-BE99-44AE-9980-FA222FAF142A}" destId="{5C1BF6EC-704C-4FD0-A64B-C105BD9EF07F}" srcOrd="3" destOrd="0" parTransId="{C99274E9-E8A8-4EBF-8DB4-BFB85F8C4ADB}" sibTransId="{5522A82A-A9AA-41C1-B1D8-69EA2292DB98}"/>
    <dgm:cxn modelId="{DE387240-CE31-4FB5-81E5-B72D9D565EE9}" srcId="{12B5F8BE-BE99-44AE-9980-FA222FAF142A}" destId="{29344582-B7D1-4829-A86D-2FC0C85DDCB4}" srcOrd="1" destOrd="0" parTransId="{7A74EB7D-95FC-4188-9B87-28FF523B0F84}" sibTransId="{7D500D09-1CFF-4062-84E3-BDAF3A777183}"/>
    <dgm:cxn modelId="{4ABD0C98-74E7-439F-9361-341B27CC382E}" type="presParOf" srcId="{C41B6D0F-4D53-4113-B681-17580B3E640C}" destId="{9DE7EB02-40C2-4C01-8D59-226FC886135E}" srcOrd="0" destOrd="0" presId="urn:microsoft.com/office/officeart/2005/8/layout/cycle1"/>
    <dgm:cxn modelId="{C9FE724F-2D4D-46D8-9B64-82D8151EEA31}" type="presParOf" srcId="{C41B6D0F-4D53-4113-B681-17580B3E640C}" destId="{B6FF0789-EE22-4CA7-B9C3-4DB2C97EF3DE}" srcOrd="1" destOrd="0" presId="urn:microsoft.com/office/officeart/2005/8/layout/cycle1"/>
    <dgm:cxn modelId="{54F5FF2B-86BD-4EAF-996F-595E329B45DC}" type="presParOf" srcId="{C41B6D0F-4D53-4113-B681-17580B3E640C}" destId="{AF9BF9B9-0AF6-48D3-8981-4693E4E2CF85}" srcOrd="2" destOrd="0" presId="urn:microsoft.com/office/officeart/2005/8/layout/cycle1"/>
    <dgm:cxn modelId="{6142C5C8-6363-4B09-B503-525E3EA37C22}" type="presParOf" srcId="{C41B6D0F-4D53-4113-B681-17580B3E640C}" destId="{9954091C-0F11-4660-BD2F-CEAA6169F353}" srcOrd="3" destOrd="0" presId="urn:microsoft.com/office/officeart/2005/8/layout/cycle1"/>
    <dgm:cxn modelId="{C88CC14C-22CC-497F-A3FA-0971F3CD2398}" type="presParOf" srcId="{C41B6D0F-4D53-4113-B681-17580B3E640C}" destId="{BA5C8D62-50E3-4755-9D6F-74C99475B334}" srcOrd="4" destOrd="0" presId="urn:microsoft.com/office/officeart/2005/8/layout/cycle1"/>
    <dgm:cxn modelId="{04FFF21D-7686-47E8-9ED5-BE268BC62256}" type="presParOf" srcId="{C41B6D0F-4D53-4113-B681-17580B3E640C}" destId="{FFBD7F53-AFC1-4488-BC67-BA346AA99D8C}" srcOrd="5" destOrd="0" presId="urn:microsoft.com/office/officeart/2005/8/layout/cycle1"/>
    <dgm:cxn modelId="{FE97678B-135C-43AC-9DB7-B4054AAA9AB4}" type="presParOf" srcId="{C41B6D0F-4D53-4113-B681-17580B3E640C}" destId="{B1CE8337-B800-430B-BA29-AB41EEC4627C}" srcOrd="6" destOrd="0" presId="urn:microsoft.com/office/officeart/2005/8/layout/cycle1"/>
    <dgm:cxn modelId="{500A623F-C47D-40D1-9EF4-7FD4F42EC39A}" type="presParOf" srcId="{C41B6D0F-4D53-4113-B681-17580B3E640C}" destId="{2F8AF202-1B9F-4394-8E13-41655CC9D55B}" srcOrd="7" destOrd="0" presId="urn:microsoft.com/office/officeart/2005/8/layout/cycle1"/>
    <dgm:cxn modelId="{CD567A95-B0A6-49F1-BEE4-10C9A2D99290}" type="presParOf" srcId="{C41B6D0F-4D53-4113-B681-17580B3E640C}" destId="{22638988-BC07-4302-92AB-BB54E7C2C15D}" srcOrd="8" destOrd="0" presId="urn:microsoft.com/office/officeart/2005/8/layout/cycle1"/>
    <dgm:cxn modelId="{E559F2BB-79AD-4471-916F-F852D656A18F}" type="presParOf" srcId="{C41B6D0F-4D53-4113-B681-17580B3E640C}" destId="{9898AD9C-420E-49F3-9252-B968F5424D8B}" srcOrd="9" destOrd="0" presId="urn:microsoft.com/office/officeart/2005/8/layout/cycle1"/>
    <dgm:cxn modelId="{47392333-F2D4-402A-8D56-273BEC932EF4}" type="presParOf" srcId="{C41B6D0F-4D53-4113-B681-17580B3E640C}" destId="{AA418993-9481-419E-84A4-BADB9ED4D03E}" srcOrd="10" destOrd="0" presId="urn:microsoft.com/office/officeart/2005/8/layout/cycle1"/>
    <dgm:cxn modelId="{6EB448F4-E941-4AF2-A15C-F4986591C818}" type="presParOf" srcId="{C41B6D0F-4D53-4113-B681-17580B3E640C}" destId="{6C6DF50E-7B00-41EF-BF0B-74FF08F37558}" srcOrd="11" destOrd="0" presId="urn:microsoft.com/office/officeart/2005/8/layout/cycle1"/>
    <dgm:cxn modelId="{64E17BB5-F1DE-4226-8050-77B40D8B158B}" type="presParOf" srcId="{C41B6D0F-4D53-4113-B681-17580B3E640C}" destId="{C1932E2B-6658-463A-86C9-51BC4FEB2B6D}" srcOrd="12" destOrd="0" presId="urn:microsoft.com/office/officeart/2005/8/layout/cycle1"/>
    <dgm:cxn modelId="{282708B4-FD78-4137-BCA4-78E51ADCACFC}" type="presParOf" srcId="{C41B6D0F-4D53-4113-B681-17580B3E640C}" destId="{649C816E-DC5E-4343-8C85-EA3E57AB0CC4}" srcOrd="13" destOrd="0" presId="urn:microsoft.com/office/officeart/2005/8/layout/cycle1"/>
    <dgm:cxn modelId="{B302076F-BD0D-4E1F-BED5-41A0FF942564}" type="presParOf" srcId="{C41B6D0F-4D53-4113-B681-17580B3E640C}" destId="{15BE6B26-D59B-40D7-A89E-9CA2A56138FA}"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7F9395E-9DA6-4FC2-B9B3-8E24F5F7B7E8}" type="doc">
      <dgm:prSet loTypeId="urn:microsoft.com/office/officeart/2005/8/layout/process2" loCatId="process" qsTypeId="urn:microsoft.com/office/officeart/2005/8/quickstyle/simple1" qsCatId="simple" csTypeId="urn:microsoft.com/office/officeart/2005/8/colors/colorful3" csCatId="colorful" phldr="1"/>
      <dgm:spPr/>
    </dgm:pt>
    <dgm:pt modelId="{7DB4753C-7B27-4381-A421-5AEA0398B453}">
      <dgm:prSet phldrT="[文字]"/>
      <dgm:spPr/>
      <dgm:t>
        <a:bodyPr/>
        <a:lstStyle/>
        <a:p>
          <a:r>
            <a:rPr lang="zh-TW" altLang="en-US" dirty="0" smtClean="0"/>
            <a:t>吸</a:t>
          </a:r>
          <a:endParaRPr lang="zh-TW" altLang="en-US" dirty="0"/>
        </a:p>
      </dgm:t>
    </dgm:pt>
    <dgm:pt modelId="{26E47DA0-2154-4BC5-8CCC-BD51877991BE}" type="parTrans" cxnId="{70B4FBF3-6028-48CA-8EE8-97FE4DEA6AD3}">
      <dgm:prSet/>
      <dgm:spPr/>
      <dgm:t>
        <a:bodyPr/>
        <a:lstStyle/>
        <a:p>
          <a:endParaRPr lang="zh-TW" altLang="en-US"/>
        </a:p>
      </dgm:t>
    </dgm:pt>
    <dgm:pt modelId="{25B24B9A-9B75-4606-A920-E9B58A539D4C}" type="sibTrans" cxnId="{70B4FBF3-6028-48CA-8EE8-97FE4DEA6AD3}">
      <dgm:prSet/>
      <dgm:spPr/>
      <dgm:t>
        <a:bodyPr/>
        <a:lstStyle/>
        <a:p>
          <a:endParaRPr lang="zh-TW" altLang="en-US"/>
        </a:p>
      </dgm:t>
    </dgm:pt>
    <dgm:pt modelId="{D56EBB99-B1AA-4777-8B28-7439004B23BB}">
      <dgm:prSet phldrT="[文字]"/>
      <dgm:spPr/>
      <dgm:t>
        <a:bodyPr/>
        <a:lstStyle/>
        <a:p>
          <a:r>
            <a:rPr lang="zh-TW" altLang="en-US" b="1" dirty="0" smtClean="0">
              <a:solidFill>
                <a:srgbClr val="FF0000"/>
              </a:solidFill>
              <a:effectLst>
                <a:outerShdw blurRad="38100" dist="38100" dir="2700000" algn="tl">
                  <a:srgbClr val="000000">
                    <a:alpha val="43137"/>
                  </a:srgbClr>
                </a:outerShdw>
              </a:effectLst>
            </a:rPr>
            <a:t>凝</a:t>
          </a:r>
          <a:endParaRPr lang="zh-TW" altLang="en-US" b="1" dirty="0">
            <a:solidFill>
              <a:srgbClr val="FF0000"/>
            </a:solidFill>
            <a:effectLst>
              <a:outerShdw blurRad="38100" dist="38100" dir="2700000" algn="tl">
                <a:srgbClr val="000000">
                  <a:alpha val="43137"/>
                </a:srgbClr>
              </a:outerShdw>
            </a:effectLst>
          </a:endParaRPr>
        </a:p>
      </dgm:t>
    </dgm:pt>
    <dgm:pt modelId="{BE2651C1-FF27-4C9B-AFA1-4C07FAEA4897}" type="parTrans" cxnId="{57A58E93-DD47-42C2-B136-BC5C6815C95E}">
      <dgm:prSet/>
      <dgm:spPr/>
      <dgm:t>
        <a:bodyPr/>
        <a:lstStyle/>
        <a:p>
          <a:endParaRPr lang="zh-TW" altLang="en-US"/>
        </a:p>
      </dgm:t>
    </dgm:pt>
    <dgm:pt modelId="{7C3794A9-1287-4B61-929F-9A45C176377E}" type="sibTrans" cxnId="{57A58E93-DD47-42C2-B136-BC5C6815C95E}">
      <dgm:prSet/>
      <dgm:spPr/>
      <dgm:t>
        <a:bodyPr/>
        <a:lstStyle/>
        <a:p>
          <a:endParaRPr lang="zh-TW" altLang="en-US"/>
        </a:p>
      </dgm:t>
    </dgm:pt>
    <dgm:pt modelId="{A1A5586C-AB8A-465E-9B94-00176D39B6B5}">
      <dgm:prSet phldrT="[文字]"/>
      <dgm:spPr/>
      <dgm:t>
        <a:bodyPr/>
        <a:lstStyle/>
        <a:p>
          <a:r>
            <a:rPr lang="zh-TW" altLang="en-US" dirty="0" smtClean="0"/>
            <a:t>鬆</a:t>
          </a:r>
          <a:endParaRPr lang="zh-TW" altLang="en-US" dirty="0"/>
        </a:p>
      </dgm:t>
    </dgm:pt>
    <dgm:pt modelId="{27E6EDBE-4214-42FE-86F7-89C1940C8DCD}" type="parTrans" cxnId="{F6F0519F-2E85-487F-8643-BAE76E5E490C}">
      <dgm:prSet/>
      <dgm:spPr/>
      <dgm:t>
        <a:bodyPr/>
        <a:lstStyle/>
        <a:p>
          <a:endParaRPr lang="zh-TW" altLang="en-US"/>
        </a:p>
      </dgm:t>
    </dgm:pt>
    <dgm:pt modelId="{E6BAEE8F-8C8A-45B4-B213-DBDD43B4C769}" type="sibTrans" cxnId="{F6F0519F-2E85-487F-8643-BAE76E5E490C}">
      <dgm:prSet/>
      <dgm:spPr/>
      <dgm:t>
        <a:bodyPr/>
        <a:lstStyle/>
        <a:p>
          <a:endParaRPr lang="zh-TW" altLang="en-US"/>
        </a:p>
      </dgm:t>
    </dgm:pt>
    <dgm:pt modelId="{BFEFA140-4677-41AF-B23B-8D80A78D21D0}" type="pres">
      <dgm:prSet presAssocID="{C7F9395E-9DA6-4FC2-B9B3-8E24F5F7B7E8}" presName="linearFlow" presStyleCnt="0">
        <dgm:presLayoutVars>
          <dgm:resizeHandles val="exact"/>
        </dgm:presLayoutVars>
      </dgm:prSet>
      <dgm:spPr/>
    </dgm:pt>
    <dgm:pt modelId="{A2994071-F6EF-461D-9BD0-28C275705C7E}" type="pres">
      <dgm:prSet presAssocID="{7DB4753C-7B27-4381-A421-5AEA0398B453}" presName="node" presStyleLbl="node1" presStyleIdx="0" presStyleCnt="3">
        <dgm:presLayoutVars>
          <dgm:bulletEnabled val="1"/>
        </dgm:presLayoutVars>
      </dgm:prSet>
      <dgm:spPr/>
      <dgm:t>
        <a:bodyPr/>
        <a:lstStyle/>
        <a:p>
          <a:endParaRPr lang="zh-TW" altLang="en-US"/>
        </a:p>
      </dgm:t>
    </dgm:pt>
    <dgm:pt modelId="{1F89276F-E2FA-4D99-9B00-B5B9AC6A48A4}" type="pres">
      <dgm:prSet presAssocID="{25B24B9A-9B75-4606-A920-E9B58A539D4C}" presName="sibTrans" presStyleLbl="sibTrans2D1" presStyleIdx="0" presStyleCnt="2"/>
      <dgm:spPr/>
      <dgm:t>
        <a:bodyPr/>
        <a:lstStyle/>
        <a:p>
          <a:endParaRPr lang="zh-TW" altLang="en-US"/>
        </a:p>
      </dgm:t>
    </dgm:pt>
    <dgm:pt modelId="{5979CEBE-34D1-46F9-80A9-F98B7D818ED6}" type="pres">
      <dgm:prSet presAssocID="{25B24B9A-9B75-4606-A920-E9B58A539D4C}" presName="connectorText" presStyleLbl="sibTrans2D1" presStyleIdx="0" presStyleCnt="2"/>
      <dgm:spPr/>
      <dgm:t>
        <a:bodyPr/>
        <a:lstStyle/>
        <a:p>
          <a:endParaRPr lang="zh-TW" altLang="en-US"/>
        </a:p>
      </dgm:t>
    </dgm:pt>
    <dgm:pt modelId="{CA299C8F-69AA-47B3-AD95-3E8894695D6B}" type="pres">
      <dgm:prSet presAssocID="{D56EBB99-B1AA-4777-8B28-7439004B23BB}" presName="node" presStyleLbl="node1" presStyleIdx="1" presStyleCnt="3">
        <dgm:presLayoutVars>
          <dgm:bulletEnabled val="1"/>
        </dgm:presLayoutVars>
      </dgm:prSet>
      <dgm:spPr/>
      <dgm:t>
        <a:bodyPr/>
        <a:lstStyle/>
        <a:p>
          <a:endParaRPr lang="zh-TW" altLang="en-US"/>
        </a:p>
      </dgm:t>
    </dgm:pt>
    <dgm:pt modelId="{F5811D64-090B-4283-B99B-4BAF37D98D5A}" type="pres">
      <dgm:prSet presAssocID="{7C3794A9-1287-4B61-929F-9A45C176377E}" presName="sibTrans" presStyleLbl="sibTrans2D1" presStyleIdx="1" presStyleCnt="2"/>
      <dgm:spPr/>
      <dgm:t>
        <a:bodyPr/>
        <a:lstStyle/>
        <a:p>
          <a:endParaRPr lang="zh-TW" altLang="en-US"/>
        </a:p>
      </dgm:t>
    </dgm:pt>
    <dgm:pt modelId="{F73A802A-F263-46F5-A623-4CB16650C353}" type="pres">
      <dgm:prSet presAssocID="{7C3794A9-1287-4B61-929F-9A45C176377E}" presName="connectorText" presStyleLbl="sibTrans2D1" presStyleIdx="1" presStyleCnt="2"/>
      <dgm:spPr/>
      <dgm:t>
        <a:bodyPr/>
        <a:lstStyle/>
        <a:p>
          <a:endParaRPr lang="zh-TW" altLang="en-US"/>
        </a:p>
      </dgm:t>
    </dgm:pt>
    <dgm:pt modelId="{679F12CB-00B0-45A5-A204-919E770C3C8B}" type="pres">
      <dgm:prSet presAssocID="{A1A5586C-AB8A-465E-9B94-00176D39B6B5}" presName="node" presStyleLbl="node1" presStyleIdx="2" presStyleCnt="3">
        <dgm:presLayoutVars>
          <dgm:bulletEnabled val="1"/>
        </dgm:presLayoutVars>
      </dgm:prSet>
      <dgm:spPr/>
      <dgm:t>
        <a:bodyPr/>
        <a:lstStyle/>
        <a:p>
          <a:endParaRPr lang="zh-TW" altLang="en-US"/>
        </a:p>
      </dgm:t>
    </dgm:pt>
  </dgm:ptLst>
  <dgm:cxnLst>
    <dgm:cxn modelId="{269A31AE-65FB-4BE1-A11E-DC73F5B22D88}" type="presOf" srcId="{7C3794A9-1287-4B61-929F-9A45C176377E}" destId="{F73A802A-F263-46F5-A623-4CB16650C353}" srcOrd="1" destOrd="0" presId="urn:microsoft.com/office/officeart/2005/8/layout/process2"/>
    <dgm:cxn modelId="{8C302742-3321-45E8-BBC6-7CA1E419F710}" type="presOf" srcId="{25B24B9A-9B75-4606-A920-E9B58A539D4C}" destId="{5979CEBE-34D1-46F9-80A9-F98B7D818ED6}" srcOrd="1" destOrd="0" presId="urn:microsoft.com/office/officeart/2005/8/layout/process2"/>
    <dgm:cxn modelId="{3AEF2CFA-27D9-4AC4-B7C0-030A6C1E9974}" type="presOf" srcId="{C7F9395E-9DA6-4FC2-B9B3-8E24F5F7B7E8}" destId="{BFEFA140-4677-41AF-B23B-8D80A78D21D0}" srcOrd="0" destOrd="0" presId="urn:microsoft.com/office/officeart/2005/8/layout/process2"/>
    <dgm:cxn modelId="{40D1605E-B8D5-4876-A5C3-B6AFFB0275E8}" type="presOf" srcId="{7C3794A9-1287-4B61-929F-9A45C176377E}" destId="{F5811D64-090B-4283-B99B-4BAF37D98D5A}" srcOrd="0" destOrd="0" presId="urn:microsoft.com/office/officeart/2005/8/layout/process2"/>
    <dgm:cxn modelId="{B7290A2B-46AE-43B0-8908-C69D5AE263D7}" type="presOf" srcId="{7DB4753C-7B27-4381-A421-5AEA0398B453}" destId="{A2994071-F6EF-461D-9BD0-28C275705C7E}" srcOrd="0" destOrd="0" presId="urn:microsoft.com/office/officeart/2005/8/layout/process2"/>
    <dgm:cxn modelId="{86722D20-4F3B-4B2F-8924-802C681B3BA5}" type="presOf" srcId="{A1A5586C-AB8A-465E-9B94-00176D39B6B5}" destId="{679F12CB-00B0-45A5-A204-919E770C3C8B}" srcOrd="0" destOrd="0" presId="urn:microsoft.com/office/officeart/2005/8/layout/process2"/>
    <dgm:cxn modelId="{671CC938-2D16-432C-9B2C-0225FB38AB4E}" type="presOf" srcId="{D56EBB99-B1AA-4777-8B28-7439004B23BB}" destId="{CA299C8F-69AA-47B3-AD95-3E8894695D6B}" srcOrd="0" destOrd="0" presId="urn:microsoft.com/office/officeart/2005/8/layout/process2"/>
    <dgm:cxn modelId="{F6F0519F-2E85-487F-8643-BAE76E5E490C}" srcId="{C7F9395E-9DA6-4FC2-B9B3-8E24F5F7B7E8}" destId="{A1A5586C-AB8A-465E-9B94-00176D39B6B5}" srcOrd="2" destOrd="0" parTransId="{27E6EDBE-4214-42FE-86F7-89C1940C8DCD}" sibTransId="{E6BAEE8F-8C8A-45B4-B213-DBDD43B4C769}"/>
    <dgm:cxn modelId="{39D7B54F-49E5-4CF3-9A86-76C584D7FAF3}" type="presOf" srcId="{25B24B9A-9B75-4606-A920-E9B58A539D4C}" destId="{1F89276F-E2FA-4D99-9B00-B5B9AC6A48A4}" srcOrd="0" destOrd="0" presId="urn:microsoft.com/office/officeart/2005/8/layout/process2"/>
    <dgm:cxn modelId="{70B4FBF3-6028-48CA-8EE8-97FE4DEA6AD3}" srcId="{C7F9395E-9DA6-4FC2-B9B3-8E24F5F7B7E8}" destId="{7DB4753C-7B27-4381-A421-5AEA0398B453}" srcOrd="0" destOrd="0" parTransId="{26E47DA0-2154-4BC5-8CCC-BD51877991BE}" sibTransId="{25B24B9A-9B75-4606-A920-E9B58A539D4C}"/>
    <dgm:cxn modelId="{57A58E93-DD47-42C2-B136-BC5C6815C95E}" srcId="{C7F9395E-9DA6-4FC2-B9B3-8E24F5F7B7E8}" destId="{D56EBB99-B1AA-4777-8B28-7439004B23BB}" srcOrd="1" destOrd="0" parTransId="{BE2651C1-FF27-4C9B-AFA1-4C07FAEA4897}" sibTransId="{7C3794A9-1287-4B61-929F-9A45C176377E}"/>
    <dgm:cxn modelId="{81A9E1DF-94CD-44BF-877E-B20E0CD3D95C}" type="presParOf" srcId="{BFEFA140-4677-41AF-B23B-8D80A78D21D0}" destId="{A2994071-F6EF-461D-9BD0-28C275705C7E}" srcOrd="0" destOrd="0" presId="urn:microsoft.com/office/officeart/2005/8/layout/process2"/>
    <dgm:cxn modelId="{8FD81120-0805-478E-B8F8-34FE2D36318F}" type="presParOf" srcId="{BFEFA140-4677-41AF-B23B-8D80A78D21D0}" destId="{1F89276F-E2FA-4D99-9B00-B5B9AC6A48A4}" srcOrd="1" destOrd="0" presId="urn:microsoft.com/office/officeart/2005/8/layout/process2"/>
    <dgm:cxn modelId="{CE8827B1-60AA-47DF-BAA7-F7E6AD8085EA}" type="presParOf" srcId="{1F89276F-E2FA-4D99-9B00-B5B9AC6A48A4}" destId="{5979CEBE-34D1-46F9-80A9-F98B7D818ED6}" srcOrd="0" destOrd="0" presId="urn:microsoft.com/office/officeart/2005/8/layout/process2"/>
    <dgm:cxn modelId="{19118133-06A5-4B3D-8AF9-F5FE64266D3C}" type="presParOf" srcId="{BFEFA140-4677-41AF-B23B-8D80A78D21D0}" destId="{CA299C8F-69AA-47B3-AD95-3E8894695D6B}" srcOrd="2" destOrd="0" presId="urn:microsoft.com/office/officeart/2005/8/layout/process2"/>
    <dgm:cxn modelId="{961218DA-927E-41BD-9575-624569C2AA02}" type="presParOf" srcId="{BFEFA140-4677-41AF-B23B-8D80A78D21D0}" destId="{F5811D64-090B-4283-B99B-4BAF37D98D5A}" srcOrd="3" destOrd="0" presId="urn:microsoft.com/office/officeart/2005/8/layout/process2"/>
    <dgm:cxn modelId="{26B2082C-2C66-4A3E-AAE7-2CCDCB9E3D84}" type="presParOf" srcId="{F5811D64-090B-4283-B99B-4BAF37D98D5A}" destId="{F73A802A-F263-46F5-A623-4CB16650C353}" srcOrd="0" destOrd="0" presId="urn:microsoft.com/office/officeart/2005/8/layout/process2"/>
    <dgm:cxn modelId="{5829FD46-B90D-42B2-AD5E-017193A3CC0A}" type="presParOf" srcId="{BFEFA140-4677-41AF-B23B-8D80A78D21D0}" destId="{679F12CB-00B0-45A5-A204-919E770C3C8B}"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84B872B-5562-41C3-AC4C-D3EB00794CCB}" type="doc">
      <dgm:prSet loTypeId="urn:microsoft.com/office/officeart/2005/8/layout/cycle2" loCatId="cycle" qsTypeId="urn:microsoft.com/office/officeart/2005/8/quickstyle/simple1" qsCatId="simple" csTypeId="urn:microsoft.com/office/officeart/2005/8/colors/accent3_1" csCatId="accent3" phldr="1"/>
      <dgm:spPr/>
      <dgm:t>
        <a:bodyPr/>
        <a:lstStyle/>
        <a:p>
          <a:endParaRPr lang="zh-TW" altLang="en-US"/>
        </a:p>
      </dgm:t>
    </dgm:pt>
    <dgm:pt modelId="{1541DEEB-CB2B-45DA-AAE8-97648990159E}">
      <dgm:prSet phldrT="[文字]"/>
      <dgm:spPr/>
      <dgm:t>
        <a:bodyPr/>
        <a:lstStyle/>
        <a:p>
          <a:r>
            <a:rPr lang="zh-TW" altLang="en-US" dirty="0" smtClean="0">
              <a:ln w="9525">
                <a:solidFill>
                  <a:srgbClr val="0000FF"/>
                </a:solidFill>
                <a:round/>
                <a:headEnd/>
                <a:tailEnd/>
              </a:ln>
              <a:solidFill>
                <a:srgbClr val="0000FF"/>
              </a:solidFill>
              <a:latin typeface="新細明體"/>
              <a:ea typeface="新細明體"/>
            </a:rPr>
            <a:t>正面</a:t>
          </a:r>
          <a:endParaRPr lang="en-US" altLang="zh-TW" dirty="0" smtClean="0">
            <a:ln w="9525">
              <a:solidFill>
                <a:srgbClr val="0000FF"/>
              </a:solidFill>
              <a:round/>
              <a:headEnd/>
              <a:tailEnd/>
            </a:ln>
            <a:solidFill>
              <a:srgbClr val="0000FF"/>
            </a:solidFill>
            <a:latin typeface="新細明體"/>
            <a:ea typeface="新細明體"/>
          </a:endParaRPr>
        </a:p>
        <a:p>
          <a:r>
            <a:rPr lang="zh-TW" altLang="en-US" dirty="0" smtClean="0">
              <a:ln w="9525">
                <a:solidFill>
                  <a:srgbClr val="0000FF"/>
                </a:solidFill>
                <a:round/>
                <a:headEnd/>
                <a:tailEnd/>
              </a:ln>
              <a:solidFill>
                <a:srgbClr val="0000FF"/>
              </a:solidFill>
              <a:latin typeface="新細明體"/>
              <a:ea typeface="新細明體"/>
            </a:rPr>
            <a:t>事件</a:t>
          </a:r>
          <a:endParaRPr lang="zh-TW" altLang="en-US" dirty="0"/>
        </a:p>
      </dgm:t>
    </dgm:pt>
    <dgm:pt modelId="{45AD7AB4-CE9D-428B-9396-19C0B8D7E336}" type="parTrans" cxnId="{959D2ECF-BC7C-4F3A-8C53-5CD8074D55A4}">
      <dgm:prSet/>
      <dgm:spPr/>
      <dgm:t>
        <a:bodyPr/>
        <a:lstStyle/>
        <a:p>
          <a:endParaRPr lang="zh-TW" altLang="en-US"/>
        </a:p>
      </dgm:t>
    </dgm:pt>
    <dgm:pt modelId="{7B9E0BED-ED5B-4CBA-8F9B-605F28C0DA70}" type="sibTrans" cxnId="{959D2ECF-BC7C-4F3A-8C53-5CD8074D55A4}">
      <dgm:prSet/>
      <dgm:spPr/>
      <dgm:t>
        <a:bodyPr/>
        <a:lstStyle/>
        <a:p>
          <a:endParaRPr lang="zh-TW" altLang="en-US"/>
        </a:p>
      </dgm:t>
    </dgm:pt>
    <dgm:pt modelId="{3CF79AA9-E8CB-4058-BF2F-70EFB1132DE6}">
      <dgm:prSet phldrT="[文字]" custT="1"/>
      <dgm:spPr/>
      <dgm:t>
        <a:bodyPr/>
        <a:lstStyle/>
        <a:p>
          <a:r>
            <a:rPr lang="zh-TW" altLang="en-US" sz="2400" dirty="0" smtClean="0">
              <a:solidFill>
                <a:srgbClr val="7030A0"/>
              </a:solidFill>
            </a:rPr>
            <a:t>伏隔核</a:t>
          </a:r>
          <a:endParaRPr lang="zh-TW" altLang="en-US" sz="2400" dirty="0">
            <a:solidFill>
              <a:srgbClr val="7030A0"/>
            </a:solidFill>
          </a:endParaRPr>
        </a:p>
      </dgm:t>
    </dgm:pt>
    <dgm:pt modelId="{79A12DCC-E8D9-4869-8ECE-A10992432B94}" type="parTrans" cxnId="{98E2E4F4-4FA8-4B2E-8EF0-EC367442529D}">
      <dgm:prSet/>
      <dgm:spPr/>
      <dgm:t>
        <a:bodyPr/>
        <a:lstStyle/>
        <a:p>
          <a:endParaRPr lang="zh-TW" altLang="en-US"/>
        </a:p>
      </dgm:t>
    </dgm:pt>
    <dgm:pt modelId="{E50A657A-AB34-4E9F-8D59-555DD0E6BC19}" type="sibTrans" cxnId="{98E2E4F4-4FA8-4B2E-8EF0-EC367442529D}">
      <dgm:prSet/>
      <dgm:spPr/>
      <dgm:t>
        <a:bodyPr/>
        <a:lstStyle/>
        <a:p>
          <a:endParaRPr lang="zh-TW" altLang="en-US"/>
        </a:p>
      </dgm:t>
    </dgm:pt>
    <dgm:pt modelId="{C28990DD-DD75-4757-B7E6-0D843940A573}">
      <dgm:prSet phldrT="[文字]" custT="1"/>
      <dgm:spPr/>
      <dgm:t>
        <a:bodyPr/>
        <a:lstStyle/>
        <a:p>
          <a:r>
            <a:rPr lang="zh-TW" altLang="en-US" sz="2400" dirty="0" smtClean="0">
              <a:solidFill>
                <a:srgbClr val="C00000"/>
              </a:solidFill>
            </a:rPr>
            <a:t>多巴胺</a:t>
          </a:r>
          <a:endParaRPr lang="zh-TW" altLang="en-US" sz="2400" dirty="0">
            <a:solidFill>
              <a:srgbClr val="C00000"/>
            </a:solidFill>
          </a:endParaRPr>
        </a:p>
      </dgm:t>
    </dgm:pt>
    <dgm:pt modelId="{192A6025-CB9A-4C30-B211-805AEE9C8ACB}" type="parTrans" cxnId="{A95B272D-9953-4D8C-931D-0E893EC84083}">
      <dgm:prSet/>
      <dgm:spPr/>
      <dgm:t>
        <a:bodyPr/>
        <a:lstStyle/>
        <a:p>
          <a:endParaRPr lang="zh-TW" altLang="en-US"/>
        </a:p>
      </dgm:t>
    </dgm:pt>
    <dgm:pt modelId="{D099CAA3-4B43-4363-9B9A-FC6E8128F77F}" type="sibTrans" cxnId="{A95B272D-9953-4D8C-931D-0E893EC84083}">
      <dgm:prSet/>
      <dgm:spPr/>
      <dgm:t>
        <a:bodyPr/>
        <a:lstStyle/>
        <a:p>
          <a:endParaRPr lang="zh-TW" altLang="en-US"/>
        </a:p>
      </dgm:t>
    </dgm:pt>
    <dgm:pt modelId="{C881A8CB-9D29-4EAE-8F08-744894F2142B}">
      <dgm:prSet phldrT="[文字]" custT="1"/>
      <dgm:spPr/>
      <dgm:t>
        <a:bodyPr/>
        <a:lstStyle/>
        <a:p>
          <a:r>
            <a:rPr lang="zh-TW" altLang="en-US" sz="2000" dirty="0" smtClean="0">
              <a:solidFill>
                <a:srgbClr val="0070C0"/>
              </a:solidFill>
            </a:rPr>
            <a:t>大腦</a:t>
          </a:r>
          <a:endParaRPr lang="en-US" altLang="zh-TW" sz="2000" dirty="0" smtClean="0">
            <a:solidFill>
              <a:srgbClr val="0070C0"/>
            </a:solidFill>
          </a:endParaRPr>
        </a:p>
        <a:p>
          <a:r>
            <a:rPr lang="zh-TW" altLang="en-US" sz="2000" dirty="0" smtClean="0">
              <a:solidFill>
                <a:srgbClr val="0070C0"/>
              </a:solidFill>
            </a:rPr>
            <a:t>皮質</a:t>
          </a:r>
          <a:endParaRPr lang="zh-TW" altLang="en-US" sz="2000" dirty="0">
            <a:solidFill>
              <a:srgbClr val="0070C0"/>
            </a:solidFill>
          </a:endParaRPr>
        </a:p>
      </dgm:t>
    </dgm:pt>
    <dgm:pt modelId="{672FA24C-B76F-42EE-9A07-AD70D8DF4F00}" type="parTrans" cxnId="{A946145D-8E92-46AE-B9FE-F2B386DF9710}">
      <dgm:prSet/>
      <dgm:spPr/>
      <dgm:t>
        <a:bodyPr/>
        <a:lstStyle/>
        <a:p>
          <a:endParaRPr lang="zh-TW" altLang="en-US"/>
        </a:p>
      </dgm:t>
    </dgm:pt>
    <dgm:pt modelId="{90B1C1D8-0C51-4176-A496-0296FCC2ACD1}" type="sibTrans" cxnId="{A946145D-8E92-46AE-B9FE-F2B386DF9710}">
      <dgm:prSet/>
      <dgm:spPr/>
      <dgm:t>
        <a:bodyPr/>
        <a:lstStyle/>
        <a:p>
          <a:endParaRPr lang="zh-TW" altLang="en-US"/>
        </a:p>
      </dgm:t>
    </dgm:pt>
    <dgm:pt modelId="{904D54F6-A28D-4FF8-9140-9367D620AB64}" type="pres">
      <dgm:prSet presAssocID="{684B872B-5562-41C3-AC4C-D3EB00794CCB}" presName="cycle" presStyleCnt="0">
        <dgm:presLayoutVars>
          <dgm:dir/>
          <dgm:resizeHandles val="exact"/>
        </dgm:presLayoutVars>
      </dgm:prSet>
      <dgm:spPr/>
      <dgm:t>
        <a:bodyPr/>
        <a:lstStyle/>
        <a:p>
          <a:endParaRPr lang="zh-TW" altLang="en-US"/>
        </a:p>
      </dgm:t>
    </dgm:pt>
    <dgm:pt modelId="{C4A8C42A-E650-4A74-A956-7246DEE1CD24}" type="pres">
      <dgm:prSet presAssocID="{1541DEEB-CB2B-45DA-AAE8-97648990159E}" presName="node" presStyleLbl="node1" presStyleIdx="0" presStyleCnt="4">
        <dgm:presLayoutVars>
          <dgm:bulletEnabled val="1"/>
        </dgm:presLayoutVars>
      </dgm:prSet>
      <dgm:spPr/>
      <dgm:t>
        <a:bodyPr/>
        <a:lstStyle/>
        <a:p>
          <a:endParaRPr lang="zh-TW" altLang="en-US"/>
        </a:p>
      </dgm:t>
    </dgm:pt>
    <dgm:pt modelId="{A8BD3314-7676-445A-AFE8-5B7DDB1AC2B2}" type="pres">
      <dgm:prSet presAssocID="{7B9E0BED-ED5B-4CBA-8F9B-605F28C0DA70}" presName="sibTrans" presStyleLbl="sibTrans2D1" presStyleIdx="0" presStyleCnt="4"/>
      <dgm:spPr/>
      <dgm:t>
        <a:bodyPr/>
        <a:lstStyle/>
        <a:p>
          <a:endParaRPr lang="zh-TW" altLang="en-US"/>
        </a:p>
      </dgm:t>
    </dgm:pt>
    <dgm:pt modelId="{2F2A9BD4-DAA5-4E76-87DE-E1726228B5DF}" type="pres">
      <dgm:prSet presAssocID="{7B9E0BED-ED5B-4CBA-8F9B-605F28C0DA70}" presName="connectorText" presStyleLbl="sibTrans2D1" presStyleIdx="0" presStyleCnt="4"/>
      <dgm:spPr/>
      <dgm:t>
        <a:bodyPr/>
        <a:lstStyle/>
        <a:p>
          <a:endParaRPr lang="zh-TW" altLang="en-US"/>
        </a:p>
      </dgm:t>
    </dgm:pt>
    <dgm:pt modelId="{F19EF408-A7B4-4FC1-ACB6-3595A313D561}" type="pres">
      <dgm:prSet presAssocID="{3CF79AA9-E8CB-4058-BF2F-70EFB1132DE6}" presName="node" presStyleLbl="node1" presStyleIdx="1" presStyleCnt="4">
        <dgm:presLayoutVars>
          <dgm:bulletEnabled val="1"/>
        </dgm:presLayoutVars>
      </dgm:prSet>
      <dgm:spPr/>
      <dgm:t>
        <a:bodyPr/>
        <a:lstStyle/>
        <a:p>
          <a:endParaRPr lang="zh-TW" altLang="en-US"/>
        </a:p>
      </dgm:t>
    </dgm:pt>
    <dgm:pt modelId="{B8A96F60-6773-46D5-8FB0-E416D54369BC}" type="pres">
      <dgm:prSet presAssocID="{E50A657A-AB34-4E9F-8D59-555DD0E6BC19}" presName="sibTrans" presStyleLbl="sibTrans2D1" presStyleIdx="1" presStyleCnt="4"/>
      <dgm:spPr/>
      <dgm:t>
        <a:bodyPr/>
        <a:lstStyle/>
        <a:p>
          <a:endParaRPr lang="zh-TW" altLang="en-US"/>
        </a:p>
      </dgm:t>
    </dgm:pt>
    <dgm:pt modelId="{3B6112F7-FEFA-467D-B663-7968ADDB22BC}" type="pres">
      <dgm:prSet presAssocID="{E50A657A-AB34-4E9F-8D59-555DD0E6BC19}" presName="connectorText" presStyleLbl="sibTrans2D1" presStyleIdx="1" presStyleCnt="4"/>
      <dgm:spPr/>
      <dgm:t>
        <a:bodyPr/>
        <a:lstStyle/>
        <a:p>
          <a:endParaRPr lang="zh-TW" altLang="en-US"/>
        </a:p>
      </dgm:t>
    </dgm:pt>
    <dgm:pt modelId="{AE479489-4753-46D8-A865-3F33F14CDA59}" type="pres">
      <dgm:prSet presAssocID="{C28990DD-DD75-4757-B7E6-0D843940A573}" presName="node" presStyleLbl="node1" presStyleIdx="2" presStyleCnt="4">
        <dgm:presLayoutVars>
          <dgm:bulletEnabled val="1"/>
        </dgm:presLayoutVars>
      </dgm:prSet>
      <dgm:spPr/>
      <dgm:t>
        <a:bodyPr/>
        <a:lstStyle/>
        <a:p>
          <a:endParaRPr lang="zh-TW" altLang="en-US"/>
        </a:p>
      </dgm:t>
    </dgm:pt>
    <dgm:pt modelId="{A1E72FFA-CE15-4305-A6E1-AEC8D9A754CD}" type="pres">
      <dgm:prSet presAssocID="{D099CAA3-4B43-4363-9B9A-FC6E8128F77F}" presName="sibTrans" presStyleLbl="sibTrans2D1" presStyleIdx="2" presStyleCnt="4"/>
      <dgm:spPr/>
      <dgm:t>
        <a:bodyPr/>
        <a:lstStyle/>
        <a:p>
          <a:endParaRPr lang="zh-TW" altLang="en-US"/>
        </a:p>
      </dgm:t>
    </dgm:pt>
    <dgm:pt modelId="{B91C81B9-AC23-4935-9EDB-5AFE9272C52A}" type="pres">
      <dgm:prSet presAssocID="{D099CAA3-4B43-4363-9B9A-FC6E8128F77F}" presName="connectorText" presStyleLbl="sibTrans2D1" presStyleIdx="2" presStyleCnt="4"/>
      <dgm:spPr/>
      <dgm:t>
        <a:bodyPr/>
        <a:lstStyle/>
        <a:p>
          <a:endParaRPr lang="zh-TW" altLang="en-US"/>
        </a:p>
      </dgm:t>
    </dgm:pt>
    <dgm:pt modelId="{3B8D0496-60E1-4767-9F72-04F726E12867}" type="pres">
      <dgm:prSet presAssocID="{C881A8CB-9D29-4EAE-8F08-744894F2142B}" presName="node" presStyleLbl="node1" presStyleIdx="3" presStyleCnt="4">
        <dgm:presLayoutVars>
          <dgm:bulletEnabled val="1"/>
        </dgm:presLayoutVars>
      </dgm:prSet>
      <dgm:spPr/>
      <dgm:t>
        <a:bodyPr/>
        <a:lstStyle/>
        <a:p>
          <a:endParaRPr lang="zh-TW" altLang="en-US"/>
        </a:p>
      </dgm:t>
    </dgm:pt>
    <dgm:pt modelId="{EADDAAE4-CFE6-47A4-A63A-A149C6C182E0}" type="pres">
      <dgm:prSet presAssocID="{90B1C1D8-0C51-4176-A496-0296FCC2ACD1}" presName="sibTrans" presStyleLbl="sibTrans2D1" presStyleIdx="3" presStyleCnt="4"/>
      <dgm:spPr/>
      <dgm:t>
        <a:bodyPr/>
        <a:lstStyle/>
        <a:p>
          <a:endParaRPr lang="zh-TW" altLang="en-US"/>
        </a:p>
      </dgm:t>
    </dgm:pt>
    <dgm:pt modelId="{F9C9F20A-2FF3-4A4F-B31E-B23648D84C67}" type="pres">
      <dgm:prSet presAssocID="{90B1C1D8-0C51-4176-A496-0296FCC2ACD1}" presName="connectorText" presStyleLbl="sibTrans2D1" presStyleIdx="3" presStyleCnt="4"/>
      <dgm:spPr/>
      <dgm:t>
        <a:bodyPr/>
        <a:lstStyle/>
        <a:p>
          <a:endParaRPr lang="zh-TW" altLang="en-US"/>
        </a:p>
      </dgm:t>
    </dgm:pt>
  </dgm:ptLst>
  <dgm:cxnLst>
    <dgm:cxn modelId="{31E665EA-6A30-41E8-8D5C-625F8DB1A63D}" type="presOf" srcId="{7B9E0BED-ED5B-4CBA-8F9B-605F28C0DA70}" destId="{A8BD3314-7676-445A-AFE8-5B7DDB1AC2B2}" srcOrd="0" destOrd="0" presId="urn:microsoft.com/office/officeart/2005/8/layout/cycle2"/>
    <dgm:cxn modelId="{52AC446D-73B4-42FB-BE42-70BD768A35D7}" type="presOf" srcId="{C28990DD-DD75-4757-B7E6-0D843940A573}" destId="{AE479489-4753-46D8-A865-3F33F14CDA59}" srcOrd="0" destOrd="0" presId="urn:microsoft.com/office/officeart/2005/8/layout/cycle2"/>
    <dgm:cxn modelId="{A581D148-8F6E-4B5F-86FC-8C6DDE2E538C}" type="presOf" srcId="{7B9E0BED-ED5B-4CBA-8F9B-605F28C0DA70}" destId="{2F2A9BD4-DAA5-4E76-87DE-E1726228B5DF}" srcOrd="1" destOrd="0" presId="urn:microsoft.com/office/officeart/2005/8/layout/cycle2"/>
    <dgm:cxn modelId="{A95B272D-9953-4D8C-931D-0E893EC84083}" srcId="{684B872B-5562-41C3-AC4C-D3EB00794CCB}" destId="{C28990DD-DD75-4757-B7E6-0D843940A573}" srcOrd="2" destOrd="0" parTransId="{192A6025-CB9A-4C30-B211-805AEE9C8ACB}" sibTransId="{D099CAA3-4B43-4363-9B9A-FC6E8128F77F}"/>
    <dgm:cxn modelId="{A946145D-8E92-46AE-B9FE-F2B386DF9710}" srcId="{684B872B-5562-41C3-AC4C-D3EB00794CCB}" destId="{C881A8CB-9D29-4EAE-8F08-744894F2142B}" srcOrd="3" destOrd="0" parTransId="{672FA24C-B76F-42EE-9A07-AD70D8DF4F00}" sibTransId="{90B1C1D8-0C51-4176-A496-0296FCC2ACD1}"/>
    <dgm:cxn modelId="{70F59BF1-2D64-4752-95EE-2E5402F72595}" type="presOf" srcId="{90B1C1D8-0C51-4176-A496-0296FCC2ACD1}" destId="{F9C9F20A-2FF3-4A4F-B31E-B23648D84C67}" srcOrd="1" destOrd="0" presId="urn:microsoft.com/office/officeart/2005/8/layout/cycle2"/>
    <dgm:cxn modelId="{607C686C-8847-4F23-A869-CD88201FD9C7}" type="presOf" srcId="{E50A657A-AB34-4E9F-8D59-555DD0E6BC19}" destId="{B8A96F60-6773-46D5-8FB0-E416D54369BC}" srcOrd="0" destOrd="0" presId="urn:microsoft.com/office/officeart/2005/8/layout/cycle2"/>
    <dgm:cxn modelId="{28A0B694-11BD-4A11-850F-7B3FBAA5945E}" type="presOf" srcId="{1541DEEB-CB2B-45DA-AAE8-97648990159E}" destId="{C4A8C42A-E650-4A74-A956-7246DEE1CD24}" srcOrd="0" destOrd="0" presId="urn:microsoft.com/office/officeart/2005/8/layout/cycle2"/>
    <dgm:cxn modelId="{0B9F4C35-98D9-43F2-BBA0-03518E10C752}" type="presOf" srcId="{90B1C1D8-0C51-4176-A496-0296FCC2ACD1}" destId="{EADDAAE4-CFE6-47A4-A63A-A149C6C182E0}" srcOrd="0" destOrd="0" presId="urn:microsoft.com/office/officeart/2005/8/layout/cycle2"/>
    <dgm:cxn modelId="{959D2ECF-BC7C-4F3A-8C53-5CD8074D55A4}" srcId="{684B872B-5562-41C3-AC4C-D3EB00794CCB}" destId="{1541DEEB-CB2B-45DA-AAE8-97648990159E}" srcOrd="0" destOrd="0" parTransId="{45AD7AB4-CE9D-428B-9396-19C0B8D7E336}" sibTransId="{7B9E0BED-ED5B-4CBA-8F9B-605F28C0DA70}"/>
    <dgm:cxn modelId="{699D02C6-04AA-4789-939D-05B46A124533}" type="presOf" srcId="{D099CAA3-4B43-4363-9B9A-FC6E8128F77F}" destId="{A1E72FFA-CE15-4305-A6E1-AEC8D9A754CD}" srcOrd="0" destOrd="0" presId="urn:microsoft.com/office/officeart/2005/8/layout/cycle2"/>
    <dgm:cxn modelId="{8A4B968C-D81A-4C16-A6F6-4923DB89D288}" type="presOf" srcId="{3CF79AA9-E8CB-4058-BF2F-70EFB1132DE6}" destId="{F19EF408-A7B4-4FC1-ACB6-3595A313D561}" srcOrd="0" destOrd="0" presId="urn:microsoft.com/office/officeart/2005/8/layout/cycle2"/>
    <dgm:cxn modelId="{66A2DA1F-A70F-4A69-8EDD-C6CDAEF1DDCE}" type="presOf" srcId="{D099CAA3-4B43-4363-9B9A-FC6E8128F77F}" destId="{B91C81B9-AC23-4935-9EDB-5AFE9272C52A}" srcOrd="1" destOrd="0" presId="urn:microsoft.com/office/officeart/2005/8/layout/cycle2"/>
    <dgm:cxn modelId="{A119869C-F113-4716-BDCE-C831F59E1E3B}" type="presOf" srcId="{E50A657A-AB34-4E9F-8D59-555DD0E6BC19}" destId="{3B6112F7-FEFA-467D-B663-7968ADDB22BC}" srcOrd="1" destOrd="0" presId="urn:microsoft.com/office/officeart/2005/8/layout/cycle2"/>
    <dgm:cxn modelId="{98E2E4F4-4FA8-4B2E-8EF0-EC367442529D}" srcId="{684B872B-5562-41C3-AC4C-D3EB00794CCB}" destId="{3CF79AA9-E8CB-4058-BF2F-70EFB1132DE6}" srcOrd="1" destOrd="0" parTransId="{79A12DCC-E8D9-4869-8ECE-A10992432B94}" sibTransId="{E50A657A-AB34-4E9F-8D59-555DD0E6BC19}"/>
    <dgm:cxn modelId="{7A5E8CE7-2650-4ECF-9864-1D066E8C7876}" type="presOf" srcId="{C881A8CB-9D29-4EAE-8F08-744894F2142B}" destId="{3B8D0496-60E1-4767-9F72-04F726E12867}" srcOrd="0" destOrd="0" presId="urn:microsoft.com/office/officeart/2005/8/layout/cycle2"/>
    <dgm:cxn modelId="{756B82FA-1031-42AF-BBCC-AD7D18FC5096}" type="presOf" srcId="{684B872B-5562-41C3-AC4C-D3EB00794CCB}" destId="{904D54F6-A28D-4FF8-9140-9367D620AB64}" srcOrd="0" destOrd="0" presId="urn:microsoft.com/office/officeart/2005/8/layout/cycle2"/>
    <dgm:cxn modelId="{BF85304C-31B8-422F-9E0A-DB62CF6B0BE0}" type="presParOf" srcId="{904D54F6-A28D-4FF8-9140-9367D620AB64}" destId="{C4A8C42A-E650-4A74-A956-7246DEE1CD24}" srcOrd="0" destOrd="0" presId="urn:microsoft.com/office/officeart/2005/8/layout/cycle2"/>
    <dgm:cxn modelId="{E4F5D516-D4C8-4BD0-BCED-F041FDB46FA4}" type="presParOf" srcId="{904D54F6-A28D-4FF8-9140-9367D620AB64}" destId="{A8BD3314-7676-445A-AFE8-5B7DDB1AC2B2}" srcOrd="1" destOrd="0" presId="urn:microsoft.com/office/officeart/2005/8/layout/cycle2"/>
    <dgm:cxn modelId="{225B2173-23D1-4DBE-9D77-892CDBAE124A}" type="presParOf" srcId="{A8BD3314-7676-445A-AFE8-5B7DDB1AC2B2}" destId="{2F2A9BD4-DAA5-4E76-87DE-E1726228B5DF}" srcOrd="0" destOrd="0" presId="urn:microsoft.com/office/officeart/2005/8/layout/cycle2"/>
    <dgm:cxn modelId="{40D631CA-2DB1-4970-99DB-17F6875E0440}" type="presParOf" srcId="{904D54F6-A28D-4FF8-9140-9367D620AB64}" destId="{F19EF408-A7B4-4FC1-ACB6-3595A313D561}" srcOrd="2" destOrd="0" presId="urn:microsoft.com/office/officeart/2005/8/layout/cycle2"/>
    <dgm:cxn modelId="{42F30E61-6FC4-4865-8133-0E3163B5D4CD}" type="presParOf" srcId="{904D54F6-A28D-4FF8-9140-9367D620AB64}" destId="{B8A96F60-6773-46D5-8FB0-E416D54369BC}" srcOrd="3" destOrd="0" presId="urn:microsoft.com/office/officeart/2005/8/layout/cycle2"/>
    <dgm:cxn modelId="{4662F905-F308-4BB7-AD9B-EBD33DB4179A}" type="presParOf" srcId="{B8A96F60-6773-46D5-8FB0-E416D54369BC}" destId="{3B6112F7-FEFA-467D-B663-7968ADDB22BC}" srcOrd="0" destOrd="0" presId="urn:microsoft.com/office/officeart/2005/8/layout/cycle2"/>
    <dgm:cxn modelId="{2F5A1593-FA5E-4FD5-B0AA-609CEE7B9B7E}" type="presParOf" srcId="{904D54F6-A28D-4FF8-9140-9367D620AB64}" destId="{AE479489-4753-46D8-A865-3F33F14CDA59}" srcOrd="4" destOrd="0" presId="urn:microsoft.com/office/officeart/2005/8/layout/cycle2"/>
    <dgm:cxn modelId="{54FB57EC-BCCE-4D9B-92FE-8201423AE53D}" type="presParOf" srcId="{904D54F6-A28D-4FF8-9140-9367D620AB64}" destId="{A1E72FFA-CE15-4305-A6E1-AEC8D9A754CD}" srcOrd="5" destOrd="0" presId="urn:microsoft.com/office/officeart/2005/8/layout/cycle2"/>
    <dgm:cxn modelId="{60E9DED7-58A7-4ACA-A6C4-8F1F95DBFFC0}" type="presParOf" srcId="{A1E72FFA-CE15-4305-A6E1-AEC8D9A754CD}" destId="{B91C81B9-AC23-4935-9EDB-5AFE9272C52A}" srcOrd="0" destOrd="0" presId="urn:microsoft.com/office/officeart/2005/8/layout/cycle2"/>
    <dgm:cxn modelId="{FD80157C-F805-4458-B82C-CBDD46F45548}" type="presParOf" srcId="{904D54F6-A28D-4FF8-9140-9367D620AB64}" destId="{3B8D0496-60E1-4767-9F72-04F726E12867}" srcOrd="6" destOrd="0" presId="urn:microsoft.com/office/officeart/2005/8/layout/cycle2"/>
    <dgm:cxn modelId="{E595EBB5-96FD-4422-9EC4-6758E94B8831}" type="presParOf" srcId="{904D54F6-A28D-4FF8-9140-9367D620AB64}" destId="{EADDAAE4-CFE6-47A4-A63A-A149C6C182E0}" srcOrd="7" destOrd="0" presId="urn:microsoft.com/office/officeart/2005/8/layout/cycle2"/>
    <dgm:cxn modelId="{A187623C-78FD-4626-BC86-9DBA1859A3F4}" type="presParOf" srcId="{EADDAAE4-CFE6-47A4-A63A-A149C6C182E0}" destId="{F9C9F20A-2FF3-4A4F-B31E-B23648D84C67}" srcOrd="0" destOrd="0" presId="urn:microsoft.com/office/officeart/2005/8/layout/cycle2"/>
  </dgm:cxnLst>
  <dgm:bg>
    <a:noFill/>
  </dgm:bg>
  <dgm:whole/>
  <dgm:extLst>
    <a:ext uri="http://schemas.microsoft.com/office/drawing/2008/diagram">
      <dsp:dataModelExt xmlns:dsp="http://schemas.microsoft.com/office/drawing/2008/diagram" relId="rId15"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2B5F8BE-BE99-44AE-9980-FA222FAF142A}" type="doc">
      <dgm:prSet loTypeId="urn:microsoft.com/office/officeart/2005/8/layout/cycle1" loCatId="cycle" qsTypeId="urn:microsoft.com/office/officeart/2005/8/quickstyle/simple1" qsCatId="simple" csTypeId="urn:microsoft.com/office/officeart/2005/8/colors/accent1_2" csCatId="accent1" phldr="1"/>
      <dgm:spPr/>
    </dgm:pt>
    <dgm:pt modelId="{AFFEF78C-4DF0-48AF-85E5-CBCB656FF6E6}">
      <dgm:prSet/>
      <dgm:spPr/>
      <dgm:t>
        <a:bodyPr/>
        <a:lstStyle/>
        <a:p>
          <a:pPr rtl="0" eaLnBrk="1" latinLnBrk="0"/>
          <a:r>
            <a:rPr lang="en-US" altLang="zh-TW" dirty="0" smtClean="0">
              <a:solidFill>
                <a:srgbClr val="7030A0"/>
              </a:solidFill>
            </a:rPr>
            <a:t>1</a:t>
          </a:r>
          <a:r>
            <a:rPr lang="zh-TW" altLang="en-US" dirty="0" smtClean="0">
              <a:solidFill>
                <a:srgbClr val="7030A0"/>
              </a:solidFill>
            </a:rPr>
            <a:t>敲</a:t>
          </a:r>
        </a:p>
      </dgm:t>
    </dgm:pt>
    <dgm:pt modelId="{75AB5F6F-B717-44EB-948A-C8DC31E2906C}" type="parTrans" cxnId="{1B48E060-47E8-453B-BD15-DBD9BF27AEFF}">
      <dgm:prSet/>
      <dgm:spPr/>
      <dgm:t>
        <a:bodyPr/>
        <a:lstStyle/>
        <a:p>
          <a:endParaRPr lang="zh-TW" altLang="en-US"/>
        </a:p>
      </dgm:t>
    </dgm:pt>
    <dgm:pt modelId="{FCBED85B-272C-48D7-8DE1-06743BFA8AE3}" type="sibTrans" cxnId="{1B48E060-47E8-453B-BD15-DBD9BF27AEFF}">
      <dgm:prSet/>
      <dgm:spPr/>
      <dgm:t>
        <a:bodyPr/>
        <a:lstStyle/>
        <a:p>
          <a:endParaRPr lang="zh-TW" altLang="en-US"/>
        </a:p>
      </dgm:t>
    </dgm:pt>
    <dgm:pt modelId="{29344582-B7D1-4829-A86D-2FC0C85DDCB4}">
      <dgm:prSet/>
      <dgm:spPr/>
      <dgm:t>
        <a:bodyPr/>
        <a:lstStyle/>
        <a:p>
          <a:pPr rtl="0" eaLnBrk="1" latinLnBrk="0"/>
          <a:r>
            <a:rPr lang="en-US" altLang="zh-TW" dirty="0" smtClean="0">
              <a:solidFill>
                <a:srgbClr val="0070C0"/>
              </a:solidFill>
            </a:rPr>
            <a:t>2</a:t>
          </a:r>
          <a:r>
            <a:rPr lang="zh-TW" altLang="en-US" dirty="0" smtClean="0">
              <a:solidFill>
                <a:srgbClr val="0070C0"/>
              </a:solidFill>
            </a:rPr>
            <a:t>散</a:t>
          </a:r>
        </a:p>
      </dgm:t>
    </dgm:pt>
    <dgm:pt modelId="{7A74EB7D-95FC-4188-9B87-28FF523B0F84}" type="parTrans" cxnId="{DE387240-CE31-4FB5-81E5-B72D9D565EE9}">
      <dgm:prSet/>
      <dgm:spPr/>
      <dgm:t>
        <a:bodyPr/>
        <a:lstStyle/>
        <a:p>
          <a:endParaRPr lang="zh-TW" altLang="en-US"/>
        </a:p>
      </dgm:t>
    </dgm:pt>
    <dgm:pt modelId="{7D500D09-1CFF-4062-84E3-BDAF3A777183}" type="sibTrans" cxnId="{DE387240-CE31-4FB5-81E5-B72D9D565EE9}">
      <dgm:prSet/>
      <dgm:spPr/>
      <dgm:t>
        <a:bodyPr/>
        <a:lstStyle/>
        <a:p>
          <a:endParaRPr lang="zh-TW" altLang="en-US"/>
        </a:p>
      </dgm:t>
    </dgm:pt>
    <dgm:pt modelId="{6E02BB03-A121-4DD5-96DE-76A7567D9AC4}">
      <dgm:prSet/>
      <dgm:spPr/>
      <dgm:t>
        <a:bodyPr/>
        <a:lstStyle/>
        <a:p>
          <a:pPr rtl="0" eaLnBrk="1" latinLnBrk="0"/>
          <a:r>
            <a:rPr lang="en-US" altLang="zh-TW" dirty="0" smtClean="0">
              <a:solidFill>
                <a:srgbClr val="00B050"/>
              </a:solidFill>
            </a:rPr>
            <a:t>3</a:t>
          </a:r>
          <a:r>
            <a:rPr lang="zh-TW" altLang="en-US" dirty="0" smtClean="0">
              <a:solidFill>
                <a:srgbClr val="00B050"/>
              </a:solidFill>
            </a:rPr>
            <a:t>吸</a:t>
          </a:r>
        </a:p>
      </dgm:t>
    </dgm:pt>
    <dgm:pt modelId="{AFEE26A3-2F9A-4C0C-88C5-103141C94097}" type="parTrans" cxnId="{2A9C76A4-5F03-40CF-A224-983BBC5AE15B}">
      <dgm:prSet/>
      <dgm:spPr/>
      <dgm:t>
        <a:bodyPr/>
        <a:lstStyle/>
        <a:p>
          <a:endParaRPr lang="zh-TW" altLang="en-US"/>
        </a:p>
      </dgm:t>
    </dgm:pt>
    <dgm:pt modelId="{7F320D23-45F4-448A-AA8D-8AACD9405CF1}" type="sibTrans" cxnId="{2A9C76A4-5F03-40CF-A224-983BBC5AE15B}">
      <dgm:prSet/>
      <dgm:spPr/>
      <dgm:t>
        <a:bodyPr/>
        <a:lstStyle/>
        <a:p>
          <a:endParaRPr lang="zh-TW" altLang="en-US"/>
        </a:p>
      </dgm:t>
    </dgm:pt>
    <dgm:pt modelId="{5C1BF6EC-704C-4FD0-A64B-C105BD9EF07F}">
      <dgm:prSet/>
      <dgm:spPr/>
      <dgm:t>
        <a:bodyPr/>
        <a:lstStyle/>
        <a:p>
          <a:pPr rtl="0" eaLnBrk="1" latinLnBrk="0"/>
          <a:r>
            <a:rPr lang="en-US" altLang="zh-TW" dirty="0" smtClean="0">
              <a:solidFill>
                <a:srgbClr val="FF0000"/>
              </a:solidFill>
            </a:rPr>
            <a:t>4</a:t>
          </a:r>
          <a:r>
            <a:rPr lang="zh-TW" altLang="en-US" dirty="0" smtClean="0">
              <a:solidFill>
                <a:srgbClr val="FF0000"/>
              </a:solidFill>
            </a:rPr>
            <a:t>凝</a:t>
          </a:r>
        </a:p>
      </dgm:t>
    </dgm:pt>
    <dgm:pt modelId="{C99274E9-E8A8-4EBF-8DB4-BFB85F8C4ADB}" type="parTrans" cxnId="{BCEA9728-9BAB-4D34-8B9A-CFF48D00E51E}">
      <dgm:prSet/>
      <dgm:spPr/>
      <dgm:t>
        <a:bodyPr/>
        <a:lstStyle/>
        <a:p>
          <a:endParaRPr lang="zh-TW" altLang="en-US"/>
        </a:p>
      </dgm:t>
    </dgm:pt>
    <dgm:pt modelId="{5522A82A-A9AA-41C1-B1D8-69EA2292DB98}" type="sibTrans" cxnId="{BCEA9728-9BAB-4D34-8B9A-CFF48D00E51E}">
      <dgm:prSet/>
      <dgm:spPr/>
      <dgm:t>
        <a:bodyPr/>
        <a:lstStyle/>
        <a:p>
          <a:endParaRPr lang="zh-TW" altLang="en-US"/>
        </a:p>
      </dgm:t>
    </dgm:pt>
    <dgm:pt modelId="{6437225C-593A-41E4-A45C-3904C31F629C}">
      <dgm:prSet/>
      <dgm:spPr/>
      <dgm:t>
        <a:bodyPr/>
        <a:lstStyle/>
        <a:p>
          <a:pPr rtl="0" eaLnBrk="1" latinLnBrk="0"/>
          <a:r>
            <a:rPr lang="en-US" altLang="zh-TW" dirty="0" smtClean="0">
              <a:solidFill>
                <a:srgbClr val="FFC000"/>
              </a:solidFill>
            </a:rPr>
            <a:t>5</a:t>
          </a:r>
          <a:r>
            <a:rPr lang="zh-TW" altLang="en-US" dirty="0" smtClean="0">
              <a:solidFill>
                <a:srgbClr val="FFC000"/>
              </a:solidFill>
            </a:rPr>
            <a:t>鬆</a:t>
          </a:r>
        </a:p>
      </dgm:t>
    </dgm:pt>
    <dgm:pt modelId="{81C65EF0-E4BB-41DB-96DA-E2EC12EA3898}" type="parTrans" cxnId="{29E2B3B5-BF19-425E-8629-2A362587849F}">
      <dgm:prSet/>
      <dgm:spPr/>
      <dgm:t>
        <a:bodyPr/>
        <a:lstStyle/>
        <a:p>
          <a:endParaRPr lang="zh-TW" altLang="en-US"/>
        </a:p>
      </dgm:t>
    </dgm:pt>
    <dgm:pt modelId="{36E87BBF-EF0C-4115-A819-C4C225BFF99E}" type="sibTrans" cxnId="{29E2B3B5-BF19-425E-8629-2A362587849F}">
      <dgm:prSet/>
      <dgm:spPr/>
      <dgm:t>
        <a:bodyPr/>
        <a:lstStyle/>
        <a:p>
          <a:endParaRPr lang="zh-TW" altLang="en-US"/>
        </a:p>
      </dgm:t>
    </dgm:pt>
    <dgm:pt modelId="{C41B6D0F-4D53-4113-B681-17580B3E640C}" type="pres">
      <dgm:prSet presAssocID="{12B5F8BE-BE99-44AE-9980-FA222FAF142A}" presName="cycle" presStyleCnt="0">
        <dgm:presLayoutVars>
          <dgm:dir/>
          <dgm:resizeHandles val="exact"/>
        </dgm:presLayoutVars>
      </dgm:prSet>
      <dgm:spPr/>
    </dgm:pt>
    <dgm:pt modelId="{9DE7EB02-40C2-4C01-8D59-226FC886135E}" type="pres">
      <dgm:prSet presAssocID="{AFFEF78C-4DF0-48AF-85E5-CBCB656FF6E6}" presName="dummy" presStyleCnt="0"/>
      <dgm:spPr/>
    </dgm:pt>
    <dgm:pt modelId="{B6FF0789-EE22-4CA7-B9C3-4DB2C97EF3DE}" type="pres">
      <dgm:prSet presAssocID="{AFFEF78C-4DF0-48AF-85E5-CBCB656FF6E6}" presName="node" presStyleLbl="revTx" presStyleIdx="0" presStyleCnt="5">
        <dgm:presLayoutVars>
          <dgm:bulletEnabled val="1"/>
        </dgm:presLayoutVars>
      </dgm:prSet>
      <dgm:spPr/>
      <dgm:t>
        <a:bodyPr/>
        <a:lstStyle/>
        <a:p>
          <a:endParaRPr lang="zh-TW" altLang="en-US"/>
        </a:p>
      </dgm:t>
    </dgm:pt>
    <dgm:pt modelId="{AF9BF9B9-0AF6-48D3-8981-4693E4E2CF85}" type="pres">
      <dgm:prSet presAssocID="{FCBED85B-272C-48D7-8DE1-06743BFA8AE3}" presName="sibTrans" presStyleLbl="node1" presStyleIdx="0" presStyleCnt="5"/>
      <dgm:spPr/>
      <dgm:t>
        <a:bodyPr/>
        <a:lstStyle/>
        <a:p>
          <a:endParaRPr lang="zh-TW" altLang="en-US"/>
        </a:p>
      </dgm:t>
    </dgm:pt>
    <dgm:pt modelId="{9954091C-0F11-4660-BD2F-CEAA6169F353}" type="pres">
      <dgm:prSet presAssocID="{29344582-B7D1-4829-A86D-2FC0C85DDCB4}" presName="dummy" presStyleCnt="0"/>
      <dgm:spPr/>
    </dgm:pt>
    <dgm:pt modelId="{BA5C8D62-50E3-4755-9D6F-74C99475B334}" type="pres">
      <dgm:prSet presAssocID="{29344582-B7D1-4829-A86D-2FC0C85DDCB4}" presName="node" presStyleLbl="revTx" presStyleIdx="1" presStyleCnt="5">
        <dgm:presLayoutVars>
          <dgm:bulletEnabled val="1"/>
        </dgm:presLayoutVars>
      </dgm:prSet>
      <dgm:spPr/>
      <dgm:t>
        <a:bodyPr/>
        <a:lstStyle/>
        <a:p>
          <a:endParaRPr lang="zh-TW" altLang="en-US"/>
        </a:p>
      </dgm:t>
    </dgm:pt>
    <dgm:pt modelId="{FFBD7F53-AFC1-4488-BC67-BA346AA99D8C}" type="pres">
      <dgm:prSet presAssocID="{7D500D09-1CFF-4062-84E3-BDAF3A777183}" presName="sibTrans" presStyleLbl="node1" presStyleIdx="1" presStyleCnt="5"/>
      <dgm:spPr/>
      <dgm:t>
        <a:bodyPr/>
        <a:lstStyle/>
        <a:p>
          <a:endParaRPr lang="zh-TW" altLang="en-US"/>
        </a:p>
      </dgm:t>
    </dgm:pt>
    <dgm:pt modelId="{B1CE8337-B800-430B-BA29-AB41EEC4627C}" type="pres">
      <dgm:prSet presAssocID="{6E02BB03-A121-4DD5-96DE-76A7567D9AC4}" presName="dummy" presStyleCnt="0"/>
      <dgm:spPr/>
    </dgm:pt>
    <dgm:pt modelId="{2F8AF202-1B9F-4394-8E13-41655CC9D55B}" type="pres">
      <dgm:prSet presAssocID="{6E02BB03-A121-4DD5-96DE-76A7567D9AC4}" presName="node" presStyleLbl="revTx" presStyleIdx="2" presStyleCnt="5">
        <dgm:presLayoutVars>
          <dgm:bulletEnabled val="1"/>
        </dgm:presLayoutVars>
      </dgm:prSet>
      <dgm:spPr/>
      <dgm:t>
        <a:bodyPr/>
        <a:lstStyle/>
        <a:p>
          <a:endParaRPr lang="zh-TW" altLang="en-US"/>
        </a:p>
      </dgm:t>
    </dgm:pt>
    <dgm:pt modelId="{22638988-BC07-4302-92AB-BB54E7C2C15D}" type="pres">
      <dgm:prSet presAssocID="{7F320D23-45F4-448A-AA8D-8AACD9405CF1}" presName="sibTrans" presStyleLbl="node1" presStyleIdx="2" presStyleCnt="5"/>
      <dgm:spPr/>
      <dgm:t>
        <a:bodyPr/>
        <a:lstStyle/>
        <a:p>
          <a:endParaRPr lang="zh-TW" altLang="en-US"/>
        </a:p>
      </dgm:t>
    </dgm:pt>
    <dgm:pt modelId="{9898AD9C-420E-49F3-9252-B968F5424D8B}" type="pres">
      <dgm:prSet presAssocID="{5C1BF6EC-704C-4FD0-A64B-C105BD9EF07F}" presName="dummy" presStyleCnt="0"/>
      <dgm:spPr/>
    </dgm:pt>
    <dgm:pt modelId="{AA418993-9481-419E-84A4-BADB9ED4D03E}" type="pres">
      <dgm:prSet presAssocID="{5C1BF6EC-704C-4FD0-A64B-C105BD9EF07F}" presName="node" presStyleLbl="revTx" presStyleIdx="3" presStyleCnt="5">
        <dgm:presLayoutVars>
          <dgm:bulletEnabled val="1"/>
        </dgm:presLayoutVars>
      </dgm:prSet>
      <dgm:spPr/>
      <dgm:t>
        <a:bodyPr/>
        <a:lstStyle/>
        <a:p>
          <a:endParaRPr lang="zh-TW" altLang="en-US"/>
        </a:p>
      </dgm:t>
    </dgm:pt>
    <dgm:pt modelId="{6C6DF50E-7B00-41EF-BF0B-74FF08F37558}" type="pres">
      <dgm:prSet presAssocID="{5522A82A-A9AA-41C1-B1D8-69EA2292DB98}" presName="sibTrans" presStyleLbl="node1" presStyleIdx="3" presStyleCnt="5"/>
      <dgm:spPr/>
      <dgm:t>
        <a:bodyPr/>
        <a:lstStyle/>
        <a:p>
          <a:endParaRPr lang="zh-TW" altLang="en-US"/>
        </a:p>
      </dgm:t>
    </dgm:pt>
    <dgm:pt modelId="{C1932E2B-6658-463A-86C9-51BC4FEB2B6D}" type="pres">
      <dgm:prSet presAssocID="{6437225C-593A-41E4-A45C-3904C31F629C}" presName="dummy" presStyleCnt="0"/>
      <dgm:spPr/>
    </dgm:pt>
    <dgm:pt modelId="{649C816E-DC5E-4343-8C85-EA3E57AB0CC4}" type="pres">
      <dgm:prSet presAssocID="{6437225C-593A-41E4-A45C-3904C31F629C}" presName="node" presStyleLbl="revTx" presStyleIdx="4" presStyleCnt="5">
        <dgm:presLayoutVars>
          <dgm:bulletEnabled val="1"/>
        </dgm:presLayoutVars>
      </dgm:prSet>
      <dgm:spPr/>
      <dgm:t>
        <a:bodyPr/>
        <a:lstStyle/>
        <a:p>
          <a:endParaRPr lang="zh-TW" altLang="en-US"/>
        </a:p>
      </dgm:t>
    </dgm:pt>
    <dgm:pt modelId="{15BE6B26-D59B-40D7-A89E-9CA2A56138FA}" type="pres">
      <dgm:prSet presAssocID="{36E87BBF-EF0C-4115-A819-C4C225BFF99E}" presName="sibTrans" presStyleLbl="node1" presStyleIdx="4" presStyleCnt="5"/>
      <dgm:spPr/>
      <dgm:t>
        <a:bodyPr/>
        <a:lstStyle/>
        <a:p>
          <a:endParaRPr lang="zh-TW" altLang="en-US"/>
        </a:p>
      </dgm:t>
    </dgm:pt>
  </dgm:ptLst>
  <dgm:cxnLst>
    <dgm:cxn modelId="{2A9C76A4-5F03-40CF-A224-983BBC5AE15B}" srcId="{12B5F8BE-BE99-44AE-9980-FA222FAF142A}" destId="{6E02BB03-A121-4DD5-96DE-76A7567D9AC4}" srcOrd="2" destOrd="0" parTransId="{AFEE26A3-2F9A-4C0C-88C5-103141C94097}" sibTransId="{7F320D23-45F4-448A-AA8D-8AACD9405CF1}"/>
    <dgm:cxn modelId="{B8A0711D-90DA-4447-81F5-6D18739CE374}" type="presOf" srcId="{FCBED85B-272C-48D7-8DE1-06743BFA8AE3}" destId="{AF9BF9B9-0AF6-48D3-8981-4693E4E2CF85}" srcOrd="0" destOrd="0" presId="urn:microsoft.com/office/officeart/2005/8/layout/cycle1"/>
    <dgm:cxn modelId="{B90E9EEE-A0C2-4006-8263-7CF4256057E4}" type="presOf" srcId="{6437225C-593A-41E4-A45C-3904C31F629C}" destId="{649C816E-DC5E-4343-8C85-EA3E57AB0CC4}" srcOrd="0" destOrd="0" presId="urn:microsoft.com/office/officeart/2005/8/layout/cycle1"/>
    <dgm:cxn modelId="{DE387240-CE31-4FB5-81E5-B72D9D565EE9}" srcId="{12B5F8BE-BE99-44AE-9980-FA222FAF142A}" destId="{29344582-B7D1-4829-A86D-2FC0C85DDCB4}" srcOrd="1" destOrd="0" parTransId="{7A74EB7D-95FC-4188-9B87-28FF523B0F84}" sibTransId="{7D500D09-1CFF-4062-84E3-BDAF3A777183}"/>
    <dgm:cxn modelId="{291E5C64-DC13-4D2A-A1F8-930120B88A35}" type="presOf" srcId="{6E02BB03-A121-4DD5-96DE-76A7567D9AC4}" destId="{2F8AF202-1B9F-4394-8E13-41655CC9D55B}" srcOrd="0" destOrd="0" presId="urn:microsoft.com/office/officeart/2005/8/layout/cycle1"/>
    <dgm:cxn modelId="{29E2B3B5-BF19-425E-8629-2A362587849F}" srcId="{12B5F8BE-BE99-44AE-9980-FA222FAF142A}" destId="{6437225C-593A-41E4-A45C-3904C31F629C}" srcOrd="4" destOrd="0" parTransId="{81C65EF0-E4BB-41DB-96DA-E2EC12EA3898}" sibTransId="{36E87BBF-EF0C-4115-A819-C4C225BFF99E}"/>
    <dgm:cxn modelId="{1798AFCA-A3D6-4DBD-83C0-31C3FB712F3C}" type="presOf" srcId="{5522A82A-A9AA-41C1-B1D8-69EA2292DB98}" destId="{6C6DF50E-7B00-41EF-BF0B-74FF08F37558}" srcOrd="0" destOrd="0" presId="urn:microsoft.com/office/officeart/2005/8/layout/cycle1"/>
    <dgm:cxn modelId="{DE06E045-A4EE-4D29-89BE-550702A745AD}" type="presOf" srcId="{7F320D23-45F4-448A-AA8D-8AACD9405CF1}" destId="{22638988-BC07-4302-92AB-BB54E7C2C15D}" srcOrd="0" destOrd="0" presId="urn:microsoft.com/office/officeart/2005/8/layout/cycle1"/>
    <dgm:cxn modelId="{1B48E060-47E8-453B-BD15-DBD9BF27AEFF}" srcId="{12B5F8BE-BE99-44AE-9980-FA222FAF142A}" destId="{AFFEF78C-4DF0-48AF-85E5-CBCB656FF6E6}" srcOrd="0" destOrd="0" parTransId="{75AB5F6F-B717-44EB-948A-C8DC31E2906C}" sibTransId="{FCBED85B-272C-48D7-8DE1-06743BFA8AE3}"/>
    <dgm:cxn modelId="{881B3D89-9B01-4B02-A41D-95D9D878E5BB}" type="presOf" srcId="{7D500D09-1CFF-4062-84E3-BDAF3A777183}" destId="{FFBD7F53-AFC1-4488-BC67-BA346AA99D8C}" srcOrd="0" destOrd="0" presId="urn:microsoft.com/office/officeart/2005/8/layout/cycle1"/>
    <dgm:cxn modelId="{E86CE2DF-9B82-4421-AC0F-700547096669}" type="presOf" srcId="{AFFEF78C-4DF0-48AF-85E5-CBCB656FF6E6}" destId="{B6FF0789-EE22-4CA7-B9C3-4DB2C97EF3DE}" srcOrd="0" destOrd="0" presId="urn:microsoft.com/office/officeart/2005/8/layout/cycle1"/>
    <dgm:cxn modelId="{8166FDFD-591F-4A17-85C6-15BA799A86B4}" type="presOf" srcId="{5C1BF6EC-704C-4FD0-A64B-C105BD9EF07F}" destId="{AA418993-9481-419E-84A4-BADB9ED4D03E}" srcOrd="0" destOrd="0" presId="urn:microsoft.com/office/officeart/2005/8/layout/cycle1"/>
    <dgm:cxn modelId="{BCEA9728-9BAB-4D34-8B9A-CFF48D00E51E}" srcId="{12B5F8BE-BE99-44AE-9980-FA222FAF142A}" destId="{5C1BF6EC-704C-4FD0-A64B-C105BD9EF07F}" srcOrd="3" destOrd="0" parTransId="{C99274E9-E8A8-4EBF-8DB4-BFB85F8C4ADB}" sibTransId="{5522A82A-A9AA-41C1-B1D8-69EA2292DB98}"/>
    <dgm:cxn modelId="{D1A4D995-BFBE-4C54-99CE-F8064D536BE0}" type="presOf" srcId="{36E87BBF-EF0C-4115-A819-C4C225BFF99E}" destId="{15BE6B26-D59B-40D7-A89E-9CA2A56138FA}" srcOrd="0" destOrd="0" presId="urn:microsoft.com/office/officeart/2005/8/layout/cycle1"/>
    <dgm:cxn modelId="{9AF6829B-3107-4BEA-A549-6015147BF068}" type="presOf" srcId="{29344582-B7D1-4829-A86D-2FC0C85DDCB4}" destId="{BA5C8D62-50E3-4755-9D6F-74C99475B334}" srcOrd="0" destOrd="0" presId="urn:microsoft.com/office/officeart/2005/8/layout/cycle1"/>
    <dgm:cxn modelId="{E4EBB829-5E4C-4FC7-8AD9-A7C281A6BB2D}" type="presOf" srcId="{12B5F8BE-BE99-44AE-9980-FA222FAF142A}" destId="{C41B6D0F-4D53-4113-B681-17580B3E640C}" srcOrd="0" destOrd="0" presId="urn:microsoft.com/office/officeart/2005/8/layout/cycle1"/>
    <dgm:cxn modelId="{5E95B91B-31B9-49B7-A713-54D0ABED8715}" type="presParOf" srcId="{C41B6D0F-4D53-4113-B681-17580B3E640C}" destId="{9DE7EB02-40C2-4C01-8D59-226FC886135E}" srcOrd="0" destOrd="0" presId="urn:microsoft.com/office/officeart/2005/8/layout/cycle1"/>
    <dgm:cxn modelId="{A0A87597-3847-4FE3-ABAB-D9AC4AE0416A}" type="presParOf" srcId="{C41B6D0F-4D53-4113-B681-17580B3E640C}" destId="{B6FF0789-EE22-4CA7-B9C3-4DB2C97EF3DE}" srcOrd="1" destOrd="0" presId="urn:microsoft.com/office/officeart/2005/8/layout/cycle1"/>
    <dgm:cxn modelId="{7828FD6D-834D-4335-A994-7B4AFF9C78E9}" type="presParOf" srcId="{C41B6D0F-4D53-4113-B681-17580B3E640C}" destId="{AF9BF9B9-0AF6-48D3-8981-4693E4E2CF85}" srcOrd="2" destOrd="0" presId="urn:microsoft.com/office/officeart/2005/8/layout/cycle1"/>
    <dgm:cxn modelId="{574E9458-9232-4EB7-9188-415772BDD394}" type="presParOf" srcId="{C41B6D0F-4D53-4113-B681-17580B3E640C}" destId="{9954091C-0F11-4660-BD2F-CEAA6169F353}" srcOrd="3" destOrd="0" presId="urn:microsoft.com/office/officeart/2005/8/layout/cycle1"/>
    <dgm:cxn modelId="{F10EF5BA-F63F-451B-AD96-366348F26F5A}" type="presParOf" srcId="{C41B6D0F-4D53-4113-B681-17580B3E640C}" destId="{BA5C8D62-50E3-4755-9D6F-74C99475B334}" srcOrd="4" destOrd="0" presId="urn:microsoft.com/office/officeart/2005/8/layout/cycle1"/>
    <dgm:cxn modelId="{4446D15B-8EEB-4210-B75A-D3BC84D6E3FB}" type="presParOf" srcId="{C41B6D0F-4D53-4113-B681-17580B3E640C}" destId="{FFBD7F53-AFC1-4488-BC67-BA346AA99D8C}" srcOrd="5" destOrd="0" presId="urn:microsoft.com/office/officeart/2005/8/layout/cycle1"/>
    <dgm:cxn modelId="{04590C69-F468-42D2-866F-21EBD9DBBD12}" type="presParOf" srcId="{C41B6D0F-4D53-4113-B681-17580B3E640C}" destId="{B1CE8337-B800-430B-BA29-AB41EEC4627C}" srcOrd="6" destOrd="0" presId="urn:microsoft.com/office/officeart/2005/8/layout/cycle1"/>
    <dgm:cxn modelId="{E67F03C2-207B-458C-9906-490146C5A51B}" type="presParOf" srcId="{C41B6D0F-4D53-4113-B681-17580B3E640C}" destId="{2F8AF202-1B9F-4394-8E13-41655CC9D55B}" srcOrd="7" destOrd="0" presId="urn:microsoft.com/office/officeart/2005/8/layout/cycle1"/>
    <dgm:cxn modelId="{A3B67184-CAFA-40BC-B213-29364D42E1A3}" type="presParOf" srcId="{C41B6D0F-4D53-4113-B681-17580B3E640C}" destId="{22638988-BC07-4302-92AB-BB54E7C2C15D}" srcOrd="8" destOrd="0" presId="urn:microsoft.com/office/officeart/2005/8/layout/cycle1"/>
    <dgm:cxn modelId="{935D2A05-F4AD-45AA-874E-DD047A97D072}" type="presParOf" srcId="{C41B6D0F-4D53-4113-B681-17580B3E640C}" destId="{9898AD9C-420E-49F3-9252-B968F5424D8B}" srcOrd="9" destOrd="0" presId="urn:microsoft.com/office/officeart/2005/8/layout/cycle1"/>
    <dgm:cxn modelId="{4B99963E-BA55-487D-A0CA-A55A885B3C48}" type="presParOf" srcId="{C41B6D0F-4D53-4113-B681-17580B3E640C}" destId="{AA418993-9481-419E-84A4-BADB9ED4D03E}" srcOrd="10" destOrd="0" presId="urn:microsoft.com/office/officeart/2005/8/layout/cycle1"/>
    <dgm:cxn modelId="{5EFF9083-66E9-4056-9092-4E1474E0C0EB}" type="presParOf" srcId="{C41B6D0F-4D53-4113-B681-17580B3E640C}" destId="{6C6DF50E-7B00-41EF-BF0B-74FF08F37558}" srcOrd="11" destOrd="0" presId="urn:microsoft.com/office/officeart/2005/8/layout/cycle1"/>
    <dgm:cxn modelId="{7D25EA15-EBD9-48DC-B50D-EB7A9D99C626}" type="presParOf" srcId="{C41B6D0F-4D53-4113-B681-17580B3E640C}" destId="{C1932E2B-6658-463A-86C9-51BC4FEB2B6D}" srcOrd="12" destOrd="0" presId="urn:microsoft.com/office/officeart/2005/8/layout/cycle1"/>
    <dgm:cxn modelId="{219178F5-9A57-45F0-992F-788F6D687302}" type="presParOf" srcId="{C41B6D0F-4D53-4113-B681-17580B3E640C}" destId="{649C816E-DC5E-4343-8C85-EA3E57AB0CC4}" srcOrd="13" destOrd="0" presId="urn:microsoft.com/office/officeart/2005/8/layout/cycle1"/>
    <dgm:cxn modelId="{783CBC7A-715F-4FAC-B78D-3F11E30C0094}" type="presParOf" srcId="{C41B6D0F-4D53-4113-B681-17580B3E640C}" destId="{15BE6B26-D59B-40D7-A89E-9CA2A56138FA}"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4B872B-5562-41C3-AC4C-D3EB00794CCB}" type="doc">
      <dgm:prSet loTypeId="urn:microsoft.com/office/officeart/2005/8/layout/cycle2" loCatId="cycle" qsTypeId="urn:microsoft.com/office/officeart/2005/8/quickstyle/simple1" qsCatId="simple" csTypeId="urn:microsoft.com/office/officeart/2005/8/colors/accent3_1" csCatId="accent3" phldr="1"/>
      <dgm:spPr/>
      <dgm:t>
        <a:bodyPr/>
        <a:lstStyle/>
        <a:p>
          <a:endParaRPr lang="zh-TW" altLang="en-US"/>
        </a:p>
      </dgm:t>
    </dgm:pt>
    <dgm:pt modelId="{1541DEEB-CB2B-45DA-AAE8-97648990159E}">
      <dgm:prSet phldrT="[文字]"/>
      <dgm:spPr/>
      <dgm:t>
        <a:bodyPr/>
        <a:lstStyle/>
        <a:p>
          <a:r>
            <a:rPr lang="zh-TW" altLang="en-US" dirty="0" smtClean="0">
              <a:ln w="9525">
                <a:solidFill>
                  <a:srgbClr val="0000FF"/>
                </a:solidFill>
                <a:round/>
                <a:headEnd/>
                <a:tailEnd/>
              </a:ln>
              <a:solidFill>
                <a:srgbClr val="0000FF"/>
              </a:solidFill>
              <a:latin typeface="新細明體"/>
              <a:ea typeface="新細明體"/>
            </a:rPr>
            <a:t>正面</a:t>
          </a:r>
          <a:endParaRPr lang="en-US" altLang="zh-TW" dirty="0" smtClean="0">
            <a:ln w="9525">
              <a:solidFill>
                <a:srgbClr val="0000FF"/>
              </a:solidFill>
              <a:round/>
              <a:headEnd/>
              <a:tailEnd/>
            </a:ln>
            <a:solidFill>
              <a:srgbClr val="0000FF"/>
            </a:solidFill>
            <a:latin typeface="新細明體"/>
            <a:ea typeface="新細明體"/>
          </a:endParaRPr>
        </a:p>
        <a:p>
          <a:r>
            <a:rPr lang="zh-TW" altLang="en-US" dirty="0" smtClean="0">
              <a:ln w="9525">
                <a:solidFill>
                  <a:srgbClr val="0000FF"/>
                </a:solidFill>
                <a:round/>
                <a:headEnd/>
                <a:tailEnd/>
              </a:ln>
              <a:solidFill>
                <a:srgbClr val="0000FF"/>
              </a:solidFill>
              <a:latin typeface="新細明體"/>
              <a:ea typeface="新細明體"/>
            </a:rPr>
            <a:t>事件</a:t>
          </a:r>
          <a:endParaRPr lang="zh-TW" altLang="en-US" dirty="0"/>
        </a:p>
      </dgm:t>
    </dgm:pt>
    <dgm:pt modelId="{45AD7AB4-CE9D-428B-9396-19C0B8D7E336}" type="parTrans" cxnId="{959D2ECF-BC7C-4F3A-8C53-5CD8074D55A4}">
      <dgm:prSet/>
      <dgm:spPr/>
      <dgm:t>
        <a:bodyPr/>
        <a:lstStyle/>
        <a:p>
          <a:endParaRPr lang="zh-TW" altLang="en-US"/>
        </a:p>
      </dgm:t>
    </dgm:pt>
    <dgm:pt modelId="{7B9E0BED-ED5B-4CBA-8F9B-605F28C0DA70}" type="sibTrans" cxnId="{959D2ECF-BC7C-4F3A-8C53-5CD8074D55A4}">
      <dgm:prSet/>
      <dgm:spPr/>
      <dgm:t>
        <a:bodyPr/>
        <a:lstStyle/>
        <a:p>
          <a:endParaRPr lang="zh-TW" altLang="en-US"/>
        </a:p>
      </dgm:t>
    </dgm:pt>
    <dgm:pt modelId="{3CF79AA9-E8CB-4058-BF2F-70EFB1132DE6}">
      <dgm:prSet phldrT="[文字]" custT="1"/>
      <dgm:spPr/>
      <dgm:t>
        <a:bodyPr/>
        <a:lstStyle/>
        <a:p>
          <a:r>
            <a:rPr lang="zh-TW" altLang="en-US" sz="2400" dirty="0" smtClean="0">
              <a:solidFill>
                <a:srgbClr val="7030A0"/>
              </a:solidFill>
            </a:rPr>
            <a:t>伏隔核</a:t>
          </a:r>
          <a:endParaRPr lang="zh-TW" altLang="en-US" sz="2400" dirty="0">
            <a:solidFill>
              <a:srgbClr val="7030A0"/>
            </a:solidFill>
          </a:endParaRPr>
        </a:p>
      </dgm:t>
    </dgm:pt>
    <dgm:pt modelId="{79A12DCC-E8D9-4869-8ECE-A10992432B94}" type="parTrans" cxnId="{98E2E4F4-4FA8-4B2E-8EF0-EC367442529D}">
      <dgm:prSet/>
      <dgm:spPr/>
      <dgm:t>
        <a:bodyPr/>
        <a:lstStyle/>
        <a:p>
          <a:endParaRPr lang="zh-TW" altLang="en-US"/>
        </a:p>
      </dgm:t>
    </dgm:pt>
    <dgm:pt modelId="{E50A657A-AB34-4E9F-8D59-555DD0E6BC19}" type="sibTrans" cxnId="{98E2E4F4-4FA8-4B2E-8EF0-EC367442529D}">
      <dgm:prSet/>
      <dgm:spPr/>
      <dgm:t>
        <a:bodyPr/>
        <a:lstStyle/>
        <a:p>
          <a:endParaRPr lang="zh-TW" altLang="en-US"/>
        </a:p>
      </dgm:t>
    </dgm:pt>
    <dgm:pt modelId="{C28990DD-DD75-4757-B7E6-0D843940A573}">
      <dgm:prSet phldrT="[文字]" custT="1"/>
      <dgm:spPr/>
      <dgm:t>
        <a:bodyPr/>
        <a:lstStyle/>
        <a:p>
          <a:r>
            <a:rPr lang="zh-TW" altLang="en-US" sz="2400" dirty="0" smtClean="0">
              <a:solidFill>
                <a:srgbClr val="C00000"/>
              </a:solidFill>
            </a:rPr>
            <a:t>多巴胺</a:t>
          </a:r>
          <a:endParaRPr lang="zh-TW" altLang="en-US" sz="2400" dirty="0">
            <a:solidFill>
              <a:srgbClr val="C00000"/>
            </a:solidFill>
          </a:endParaRPr>
        </a:p>
      </dgm:t>
    </dgm:pt>
    <dgm:pt modelId="{192A6025-CB9A-4C30-B211-805AEE9C8ACB}" type="parTrans" cxnId="{A95B272D-9953-4D8C-931D-0E893EC84083}">
      <dgm:prSet/>
      <dgm:spPr/>
      <dgm:t>
        <a:bodyPr/>
        <a:lstStyle/>
        <a:p>
          <a:endParaRPr lang="zh-TW" altLang="en-US"/>
        </a:p>
      </dgm:t>
    </dgm:pt>
    <dgm:pt modelId="{D099CAA3-4B43-4363-9B9A-FC6E8128F77F}" type="sibTrans" cxnId="{A95B272D-9953-4D8C-931D-0E893EC84083}">
      <dgm:prSet/>
      <dgm:spPr/>
      <dgm:t>
        <a:bodyPr/>
        <a:lstStyle/>
        <a:p>
          <a:endParaRPr lang="zh-TW" altLang="en-US"/>
        </a:p>
      </dgm:t>
    </dgm:pt>
    <dgm:pt modelId="{C881A8CB-9D29-4EAE-8F08-744894F2142B}">
      <dgm:prSet phldrT="[文字]" custT="1"/>
      <dgm:spPr/>
      <dgm:t>
        <a:bodyPr/>
        <a:lstStyle/>
        <a:p>
          <a:r>
            <a:rPr lang="zh-TW" altLang="en-US" sz="2000" dirty="0" smtClean="0">
              <a:solidFill>
                <a:srgbClr val="0070C0"/>
              </a:solidFill>
            </a:rPr>
            <a:t>大腦</a:t>
          </a:r>
          <a:endParaRPr lang="en-US" altLang="zh-TW" sz="2000" dirty="0" smtClean="0">
            <a:solidFill>
              <a:srgbClr val="0070C0"/>
            </a:solidFill>
          </a:endParaRPr>
        </a:p>
        <a:p>
          <a:r>
            <a:rPr lang="zh-TW" altLang="en-US" sz="2000" dirty="0" smtClean="0">
              <a:solidFill>
                <a:srgbClr val="0070C0"/>
              </a:solidFill>
            </a:rPr>
            <a:t>皮質</a:t>
          </a:r>
          <a:endParaRPr lang="zh-TW" altLang="en-US" sz="2000" dirty="0">
            <a:solidFill>
              <a:srgbClr val="0070C0"/>
            </a:solidFill>
          </a:endParaRPr>
        </a:p>
      </dgm:t>
    </dgm:pt>
    <dgm:pt modelId="{672FA24C-B76F-42EE-9A07-AD70D8DF4F00}" type="parTrans" cxnId="{A946145D-8E92-46AE-B9FE-F2B386DF9710}">
      <dgm:prSet/>
      <dgm:spPr/>
      <dgm:t>
        <a:bodyPr/>
        <a:lstStyle/>
        <a:p>
          <a:endParaRPr lang="zh-TW" altLang="en-US"/>
        </a:p>
      </dgm:t>
    </dgm:pt>
    <dgm:pt modelId="{90B1C1D8-0C51-4176-A496-0296FCC2ACD1}" type="sibTrans" cxnId="{A946145D-8E92-46AE-B9FE-F2B386DF9710}">
      <dgm:prSet/>
      <dgm:spPr/>
      <dgm:t>
        <a:bodyPr/>
        <a:lstStyle/>
        <a:p>
          <a:endParaRPr lang="zh-TW" altLang="en-US"/>
        </a:p>
      </dgm:t>
    </dgm:pt>
    <dgm:pt modelId="{904D54F6-A28D-4FF8-9140-9367D620AB64}" type="pres">
      <dgm:prSet presAssocID="{684B872B-5562-41C3-AC4C-D3EB00794CCB}" presName="cycle" presStyleCnt="0">
        <dgm:presLayoutVars>
          <dgm:dir/>
          <dgm:resizeHandles val="exact"/>
        </dgm:presLayoutVars>
      </dgm:prSet>
      <dgm:spPr/>
      <dgm:t>
        <a:bodyPr/>
        <a:lstStyle/>
        <a:p>
          <a:endParaRPr lang="zh-TW" altLang="en-US"/>
        </a:p>
      </dgm:t>
    </dgm:pt>
    <dgm:pt modelId="{C4A8C42A-E650-4A74-A956-7246DEE1CD24}" type="pres">
      <dgm:prSet presAssocID="{1541DEEB-CB2B-45DA-AAE8-97648990159E}" presName="node" presStyleLbl="node1" presStyleIdx="0" presStyleCnt="4">
        <dgm:presLayoutVars>
          <dgm:bulletEnabled val="1"/>
        </dgm:presLayoutVars>
      </dgm:prSet>
      <dgm:spPr/>
      <dgm:t>
        <a:bodyPr/>
        <a:lstStyle/>
        <a:p>
          <a:endParaRPr lang="zh-TW" altLang="en-US"/>
        </a:p>
      </dgm:t>
    </dgm:pt>
    <dgm:pt modelId="{A8BD3314-7676-445A-AFE8-5B7DDB1AC2B2}" type="pres">
      <dgm:prSet presAssocID="{7B9E0BED-ED5B-4CBA-8F9B-605F28C0DA70}" presName="sibTrans" presStyleLbl="sibTrans2D1" presStyleIdx="0" presStyleCnt="4"/>
      <dgm:spPr/>
      <dgm:t>
        <a:bodyPr/>
        <a:lstStyle/>
        <a:p>
          <a:endParaRPr lang="zh-TW" altLang="en-US"/>
        </a:p>
      </dgm:t>
    </dgm:pt>
    <dgm:pt modelId="{2F2A9BD4-DAA5-4E76-87DE-E1726228B5DF}" type="pres">
      <dgm:prSet presAssocID="{7B9E0BED-ED5B-4CBA-8F9B-605F28C0DA70}" presName="connectorText" presStyleLbl="sibTrans2D1" presStyleIdx="0" presStyleCnt="4"/>
      <dgm:spPr/>
      <dgm:t>
        <a:bodyPr/>
        <a:lstStyle/>
        <a:p>
          <a:endParaRPr lang="zh-TW" altLang="en-US"/>
        </a:p>
      </dgm:t>
    </dgm:pt>
    <dgm:pt modelId="{F19EF408-A7B4-4FC1-ACB6-3595A313D561}" type="pres">
      <dgm:prSet presAssocID="{3CF79AA9-E8CB-4058-BF2F-70EFB1132DE6}" presName="node" presStyleLbl="node1" presStyleIdx="1" presStyleCnt="4">
        <dgm:presLayoutVars>
          <dgm:bulletEnabled val="1"/>
        </dgm:presLayoutVars>
      </dgm:prSet>
      <dgm:spPr/>
      <dgm:t>
        <a:bodyPr/>
        <a:lstStyle/>
        <a:p>
          <a:endParaRPr lang="zh-TW" altLang="en-US"/>
        </a:p>
      </dgm:t>
    </dgm:pt>
    <dgm:pt modelId="{B8A96F60-6773-46D5-8FB0-E416D54369BC}" type="pres">
      <dgm:prSet presAssocID="{E50A657A-AB34-4E9F-8D59-555DD0E6BC19}" presName="sibTrans" presStyleLbl="sibTrans2D1" presStyleIdx="1" presStyleCnt="4"/>
      <dgm:spPr/>
      <dgm:t>
        <a:bodyPr/>
        <a:lstStyle/>
        <a:p>
          <a:endParaRPr lang="zh-TW" altLang="en-US"/>
        </a:p>
      </dgm:t>
    </dgm:pt>
    <dgm:pt modelId="{3B6112F7-FEFA-467D-B663-7968ADDB22BC}" type="pres">
      <dgm:prSet presAssocID="{E50A657A-AB34-4E9F-8D59-555DD0E6BC19}" presName="connectorText" presStyleLbl="sibTrans2D1" presStyleIdx="1" presStyleCnt="4"/>
      <dgm:spPr/>
      <dgm:t>
        <a:bodyPr/>
        <a:lstStyle/>
        <a:p>
          <a:endParaRPr lang="zh-TW" altLang="en-US"/>
        </a:p>
      </dgm:t>
    </dgm:pt>
    <dgm:pt modelId="{AE479489-4753-46D8-A865-3F33F14CDA59}" type="pres">
      <dgm:prSet presAssocID="{C28990DD-DD75-4757-B7E6-0D843940A573}" presName="node" presStyleLbl="node1" presStyleIdx="2" presStyleCnt="4">
        <dgm:presLayoutVars>
          <dgm:bulletEnabled val="1"/>
        </dgm:presLayoutVars>
      </dgm:prSet>
      <dgm:spPr/>
      <dgm:t>
        <a:bodyPr/>
        <a:lstStyle/>
        <a:p>
          <a:endParaRPr lang="zh-TW" altLang="en-US"/>
        </a:p>
      </dgm:t>
    </dgm:pt>
    <dgm:pt modelId="{A1E72FFA-CE15-4305-A6E1-AEC8D9A754CD}" type="pres">
      <dgm:prSet presAssocID="{D099CAA3-4B43-4363-9B9A-FC6E8128F77F}" presName="sibTrans" presStyleLbl="sibTrans2D1" presStyleIdx="2" presStyleCnt="4"/>
      <dgm:spPr/>
      <dgm:t>
        <a:bodyPr/>
        <a:lstStyle/>
        <a:p>
          <a:endParaRPr lang="zh-TW" altLang="en-US"/>
        </a:p>
      </dgm:t>
    </dgm:pt>
    <dgm:pt modelId="{B91C81B9-AC23-4935-9EDB-5AFE9272C52A}" type="pres">
      <dgm:prSet presAssocID="{D099CAA3-4B43-4363-9B9A-FC6E8128F77F}" presName="connectorText" presStyleLbl="sibTrans2D1" presStyleIdx="2" presStyleCnt="4"/>
      <dgm:spPr/>
      <dgm:t>
        <a:bodyPr/>
        <a:lstStyle/>
        <a:p>
          <a:endParaRPr lang="zh-TW" altLang="en-US"/>
        </a:p>
      </dgm:t>
    </dgm:pt>
    <dgm:pt modelId="{3B8D0496-60E1-4767-9F72-04F726E12867}" type="pres">
      <dgm:prSet presAssocID="{C881A8CB-9D29-4EAE-8F08-744894F2142B}" presName="node" presStyleLbl="node1" presStyleIdx="3" presStyleCnt="4">
        <dgm:presLayoutVars>
          <dgm:bulletEnabled val="1"/>
        </dgm:presLayoutVars>
      </dgm:prSet>
      <dgm:spPr/>
      <dgm:t>
        <a:bodyPr/>
        <a:lstStyle/>
        <a:p>
          <a:endParaRPr lang="zh-TW" altLang="en-US"/>
        </a:p>
      </dgm:t>
    </dgm:pt>
    <dgm:pt modelId="{EADDAAE4-CFE6-47A4-A63A-A149C6C182E0}" type="pres">
      <dgm:prSet presAssocID="{90B1C1D8-0C51-4176-A496-0296FCC2ACD1}" presName="sibTrans" presStyleLbl="sibTrans2D1" presStyleIdx="3" presStyleCnt="4"/>
      <dgm:spPr/>
      <dgm:t>
        <a:bodyPr/>
        <a:lstStyle/>
        <a:p>
          <a:endParaRPr lang="zh-TW" altLang="en-US"/>
        </a:p>
      </dgm:t>
    </dgm:pt>
    <dgm:pt modelId="{F9C9F20A-2FF3-4A4F-B31E-B23648D84C67}" type="pres">
      <dgm:prSet presAssocID="{90B1C1D8-0C51-4176-A496-0296FCC2ACD1}" presName="connectorText" presStyleLbl="sibTrans2D1" presStyleIdx="3" presStyleCnt="4"/>
      <dgm:spPr/>
      <dgm:t>
        <a:bodyPr/>
        <a:lstStyle/>
        <a:p>
          <a:endParaRPr lang="zh-TW" altLang="en-US"/>
        </a:p>
      </dgm:t>
    </dgm:pt>
  </dgm:ptLst>
  <dgm:cxnLst>
    <dgm:cxn modelId="{10AE0B0D-9A32-4871-B60C-D744C52D518C}" type="presOf" srcId="{C28990DD-DD75-4757-B7E6-0D843940A573}" destId="{AE479489-4753-46D8-A865-3F33F14CDA59}" srcOrd="0" destOrd="0" presId="urn:microsoft.com/office/officeart/2005/8/layout/cycle2"/>
    <dgm:cxn modelId="{863BD2E3-6B7A-4B4D-A6E9-CD3609BF014F}" type="presOf" srcId="{90B1C1D8-0C51-4176-A496-0296FCC2ACD1}" destId="{F9C9F20A-2FF3-4A4F-B31E-B23648D84C67}" srcOrd="1" destOrd="0" presId="urn:microsoft.com/office/officeart/2005/8/layout/cycle2"/>
    <dgm:cxn modelId="{1BFCDA23-0FF1-4DA2-AD23-D0E009EA9B4C}" type="presOf" srcId="{C881A8CB-9D29-4EAE-8F08-744894F2142B}" destId="{3B8D0496-60E1-4767-9F72-04F726E12867}" srcOrd="0" destOrd="0" presId="urn:microsoft.com/office/officeart/2005/8/layout/cycle2"/>
    <dgm:cxn modelId="{CC0E11C7-985D-447A-BE9C-F488A2980DE9}" type="presOf" srcId="{E50A657A-AB34-4E9F-8D59-555DD0E6BC19}" destId="{3B6112F7-FEFA-467D-B663-7968ADDB22BC}" srcOrd="1" destOrd="0" presId="urn:microsoft.com/office/officeart/2005/8/layout/cycle2"/>
    <dgm:cxn modelId="{4666F359-F54F-4020-8239-CE74F29DA6FC}" type="presOf" srcId="{D099CAA3-4B43-4363-9B9A-FC6E8128F77F}" destId="{B91C81B9-AC23-4935-9EDB-5AFE9272C52A}" srcOrd="1" destOrd="0" presId="urn:microsoft.com/office/officeart/2005/8/layout/cycle2"/>
    <dgm:cxn modelId="{2D6459C0-C40A-4C1C-BB51-50AF14E1AA0A}" type="presOf" srcId="{7B9E0BED-ED5B-4CBA-8F9B-605F28C0DA70}" destId="{A8BD3314-7676-445A-AFE8-5B7DDB1AC2B2}" srcOrd="0" destOrd="0" presId="urn:microsoft.com/office/officeart/2005/8/layout/cycle2"/>
    <dgm:cxn modelId="{A95B272D-9953-4D8C-931D-0E893EC84083}" srcId="{684B872B-5562-41C3-AC4C-D3EB00794CCB}" destId="{C28990DD-DD75-4757-B7E6-0D843940A573}" srcOrd="2" destOrd="0" parTransId="{192A6025-CB9A-4C30-B211-805AEE9C8ACB}" sibTransId="{D099CAA3-4B43-4363-9B9A-FC6E8128F77F}"/>
    <dgm:cxn modelId="{A946145D-8E92-46AE-B9FE-F2B386DF9710}" srcId="{684B872B-5562-41C3-AC4C-D3EB00794CCB}" destId="{C881A8CB-9D29-4EAE-8F08-744894F2142B}" srcOrd="3" destOrd="0" parTransId="{672FA24C-B76F-42EE-9A07-AD70D8DF4F00}" sibTransId="{90B1C1D8-0C51-4176-A496-0296FCC2ACD1}"/>
    <dgm:cxn modelId="{BEC33B65-2A73-4834-B114-4E9D50B7A93F}" type="presOf" srcId="{D099CAA3-4B43-4363-9B9A-FC6E8128F77F}" destId="{A1E72FFA-CE15-4305-A6E1-AEC8D9A754CD}" srcOrd="0" destOrd="0" presId="urn:microsoft.com/office/officeart/2005/8/layout/cycle2"/>
    <dgm:cxn modelId="{9BF4D640-C79E-49BB-811D-B0FA4D06A6D3}" type="presOf" srcId="{1541DEEB-CB2B-45DA-AAE8-97648990159E}" destId="{C4A8C42A-E650-4A74-A956-7246DEE1CD24}" srcOrd="0" destOrd="0" presId="urn:microsoft.com/office/officeart/2005/8/layout/cycle2"/>
    <dgm:cxn modelId="{1AE6929E-53CA-4C58-91F7-6634A74BACC7}" type="presOf" srcId="{90B1C1D8-0C51-4176-A496-0296FCC2ACD1}" destId="{EADDAAE4-CFE6-47A4-A63A-A149C6C182E0}" srcOrd="0" destOrd="0" presId="urn:microsoft.com/office/officeart/2005/8/layout/cycle2"/>
    <dgm:cxn modelId="{959D2ECF-BC7C-4F3A-8C53-5CD8074D55A4}" srcId="{684B872B-5562-41C3-AC4C-D3EB00794CCB}" destId="{1541DEEB-CB2B-45DA-AAE8-97648990159E}" srcOrd="0" destOrd="0" parTransId="{45AD7AB4-CE9D-428B-9396-19C0B8D7E336}" sibTransId="{7B9E0BED-ED5B-4CBA-8F9B-605F28C0DA70}"/>
    <dgm:cxn modelId="{6E2D65EF-62A1-4AC9-B6C2-424BCF8A2DAC}" type="presOf" srcId="{3CF79AA9-E8CB-4058-BF2F-70EFB1132DE6}" destId="{F19EF408-A7B4-4FC1-ACB6-3595A313D561}" srcOrd="0" destOrd="0" presId="urn:microsoft.com/office/officeart/2005/8/layout/cycle2"/>
    <dgm:cxn modelId="{63A6EC71-6FA4-4BE4-96BC-5666DB64E6B2}" type="presOf" srcId="{7B9E0BED-ED5B-4CBA-8F9B-605F28C0DA70}" destId="{2F2A9BD4-DAA5-4E76-87DE-E1726228B5DF}" srcOrd="1" destOrd="0" presId="urn:microsoft.com/office/officeart/2005/8/layout/cycle2"/>
    <dgm:cxn modelId="{635A6E29-F705-4C8A-9DDD-5971D3A042C9}" type="presOf" srcId="{684B872B-5562-41C3-AC4C-D3EB00794CCB}" destId="{904D54F6-A28D-4FF8-9140-9367D620AB64}" srcOrd="0" destOrd="0" presId="urn:microsoft.com/office/officeart/2005/8/layout/cycle2"/>
    <dgm:cxn modelId="{07A35D8D-6070-4E8D-B008-92C577903299}" type="presOf" srcId="{E50A657A-AB34-4E9F-8D59-555DD0E6BC19}" destId="{B8A96F60-6773-46D5-8FB0-E416D54369BC}" srcOrd="0" destOrd="0" presId="urn:microsoft.com/office/officeart/2005/8/layout/cycle2"/>
    <dgm:cxn modelId="{98E2E4F4-4FA8-4B2E-8EF0-EC367442529D}" srcId="{684B872B-5562-41C3-AC4C-D3EB00794CCB}" destId="{3CF79AA9-E8CB-4058-BF2F-70EFB1132DE6}" srcOrd="1" destOrd="0" parTransId="{79A12DCC-E8D9-4869-8ECE-A10992432B94}" sibTransId="{E50A657A-AB34-4E9F-8D59-555DD0E6BC19}"/>
    <dgm:cxn modelId="{7A166FE9-60DF-4F2B-A12D-F2AA7EF13B41}" type="presParOf" srcId="{904D54F6-A28D-4FF8-9140-9367D620AB64}" destId="{C4A8C42A-E650-4A74-A956-7246DEE1CD24}" srcOrd="0" destOrd="0" presId="urn:microsoft.com/office/officeart/2005/8/layout/cycle2"/>
    <dgm:cxn modelId="{5D68207F-1A0A-4A8F-9A09-44BCE55CB963}" type="presParOf" srcId="{904D54F6-A28D-4FF8-9140-9367D620AB64}" destId="{A8BD3314-7676-445A-AFE8-5B7DDB1AC2B2}" srcOrd="1" destOrd="0" presId="urn:microsoft.com/office/officeart/2005/8/layout/cycle2"/>
    <dgm:cxn modelId="{6045EDC5-7FAD-4216-8684-E8C109DED9A0}" type="presParOf" srcId="{A8BD3314-7676-445A-AFE8-5B7DDB1AC2B2}" destId="{2F2A9BD4-DAA5-4E76-87DE-E1726228B5DF}" srcOrd="0" destOrd="0" presId="urn:microsoft.com/office/officeart/2005/8/layout/cycle2"/>
    <dgm:cxn modelId="{5BF1FA9D-FF91-4F70-8C6B-C96BC076A3DE}" type="presParOf" srcId="{904D54F6-A28D-4FF8-9140-9367D620AB64}" destId="{F19EF408-A7B4-4FC1-ACB6-3595A313D561}" srcOrd="2" destOrd="0" presId="urn:microsoft.com/office/officeart/2005/8/layout/cycle2"/>
    <dgm:cxn modelId="{E018356E-E88B-483A-AE12-8DE35D83875B}" type="presParOf" srcId="{904D54F6-A28D-4FF8-9140-9367D620AB64}" destId="{B8A96F60-6773-46D5-8FB0-E416D54369BC}" srcOrd="3" destOrd="0" presId="urn:microsoft.com/office/officeart/2005/8/layout/cycle2"/>
    <dgm:cxn modelId="{57ABCB58-5D3A-4042-807A-EDA955D59333}" type="presParOf" srcId="{B8A96F60-6773-46D5-8FB0-E416D54369BC}" destId="{3B6112F7-FEFA-467D-B663-7968ADDB22BC}" srcOrd="0" destOrd="0" presId="urn:microsoft.com/office/officeart/2005/8/layout/cycle2"/>
    <dgm:cxn modelId="{2EA621CF-494D-4D7A-BBAB-FBD34549044A}" type="presParOf" srcId="{904D54F6-A28D-4FF8-9140-9367D620AB64}" destId="{AE479489-4753-46D8-A865-3F33F14CDA59}" srcOrd="4" destOrd="0" presId="urn:microsoft.com/office/officeart/2005/8/layout/cycle2"/>
    <dgm:cxn modelId="{B9BCE5E9-67B0-4E08-81FB-C6D184FB092D}" type="presParOf" srcId="{904D54F6-A28D-4FF8-9140-9367D620AB64}" destId="{A1E72FFA-CE15-4305-A6E1-AEC8D9A754CD}" srcOrd="5" destOrd="0" presId="urn:microsoft.com/office/officeart/2005/8/layout/cycle2"/>
    <dgm:cxn modelId="{86727091-CB9C-42B4-B414-5BCCC681726A}" type="presParOf" srcId="{A1E72FFA-CE15-4305-A6E1-AEC8D9A754CD}" destId="{B91C81B9-AC23-4935-9EDB-5AFE9272C52A}" srcOrd="0" destOrd="0" presId="urn:microsoft.com/office/officeart/2005/8/layout/cycle2"/>
    <dgm:cxn modelId="{B51AB9A2-135B-4053-BBCD-5A1D84532D3D}" type="presParOf" srcId="{904D54F6-A28D-4FF8-9140-9367D620AB64}" destId="{3B8D0496-60E1-4767-9F72-04F726E12867}" srcOrd="6" destOrd="0" presId="urn:microsoft.com/office/officeart/2005/8/layout/cycle2"/>
    <dgm:cxn modelId="{FE9D4083-2B0D-43AF-A17F-B5BE982387E6}" type="presParOf" srcId="{904D54F6-A28D-4FF8-9140-9367D620AB64}" destId="{EADDAAE4-CFE6-47A4-A63A-A149C6C182E0}" srcOrd="7" destOrd="0" presId="urn:microsoft.com/office/officeart/2005/8/layout/cycle2"/>
    <dgm:cxn modelId="{069A9A43-285E-4B38-B372-950692DB6A2C}" type="presParOf" srcId="{EADDAAE4-CFE6-47A4-A63A-A149C6C182E0}" destId="{F9C9F20A-2FF3-4A4F-B31E-B23648D84C67}"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83AE83-C3FC-423E-ACB7-43848A7901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DF7F8E0-AF35-437C-900C-BFFD8D9EC290}">
      <dgm:prSet/>
      <dgm:spPr/>
      <dgm:t>
        <a:bodyPr/>
        <a:lstStyle/>
        <a:p>
          <a:r>
            <a:rPr lang="zh-TW" altLang="en-US" b="1" dirty="0" smtClean="0">
              <a:solidFill>
                <a:srgbClr val="002060"/>
              </a:solidFill>
              <a:latin typeface="標楷體" pitchFamily="65" charset="-120"/>
              <a:ea typeface="標楷體" pitchFamily="65" charset="-120"/>
            </a:rPr>
            <a:t>減弱</a:t>
          </a:r>
          <a:r>
            <a:rPr lang="zh-TW" altLang="en-US" dirty="0" smtClean="0">
              <a:solidFill>
                <a:srgbClr val="7030A0"/>
              </a:solidFill>
              <a:latin typeface="標楷體" pitchFamily="65" charset="-120"/>
              <a:ea typeface="標楷體" pitchFamily="65" charset="-120"/>
            </a:rPr>
            <a:t>核心</a:t>
          </a:r>
          <a:r>
            <a:rPr lang="en-US" altLang="zh-TW" dirty="0" smtClean="0">
              <a:solidFill>
                <a:srgbClr val="7030A0"/>
              </a:solidFill>
              <a:latin typeface="標楷體" pitchFamily="65" charset="-120"/>
              <a:ea typeface="標楷體" pitchFamily="65" charset="-120"/>
            </a:rPr>
            <a:t>-</a:t>
          </a:r>
          <a:r>
            <a:rPr lang="zh-TW" altLang="en-US" dirty="0" smtClean="0">
              <a:solidFill>
                <a:srgbClr val="7030A0"/>
              </a:solidFill>
              <a:latin typeface="標楷體" pitchFamily="65" charset="-120"/>
              <a:ea typeface="標楷體" pitchFamily="65" charset="-120"/>
            </a:rPr>
            <a:t>表層的</a:t>
          </a:r>
          <a:r>
            <a:rPr lang="zh-TW" altLang="en-US" dirty="0" smtClean="0">
              <a:solidFill>
                <a:srgbClr val="002060"/>
              </a:solidFill>
              <a:latin typeface="標楷體" pitchFamily="65" charset="-120"/>
              <a:ea typeface="標楷體" pitchFamily="65" charset="-120"/>
            </a:rPr>
            <a:t>原始情緒迴路</a:t>
          </a:r>
          <a:endParaRPr lang="en-US" altLang="ko-KR" dirty="0" smtClean="0"/>
        </a:p>
      </dgm:t>
    </dgm:pt>
    <dgm:pt modelId="{29E940FA-4CDF-4146-98EC-AB04538538CA}" type="parTrans" cxnId="{C3988794-4EEA-4825-B987-3C2C9ABB3A59}">
      <dgm:prSet/>
      <dgm:spPr/>
      <dgm:t>
        <a:bodyPr/>
        <a:lstStyle/>
        <a:p>
          <a:endParaRPr lang="zh-TW" altLang="en-US"/>
        </a:p>
      </dgm:t>
    </dgm:pt>
    <dgm:pt modelId="{4FACC928-F1BE-446E-B73F-28CC0C90471B}" type="sibTrans" cxnId="{C3988794-4EEA-4825-B987-3C2C9ABB3A59}">
      <dgm:prSet/>
      <dgm:spPr/>
      <dgm:t>
        <a:bodyPr/>
        <a:lstStyle/>
        <a:p>
          <a:endParaRPr lang="zh-TW" altLang="en-US"/>
        </a:p>
      </dgm:t>
    </dgm:pt>
    <dgm:pt modelId="{993117CF-A611-4A72-A97B-D08A730FFBB4}">
      <dgm:prSet/>
      <dgm:spPr/>
      <dgm:t>
        <a:bodyPr/>
        <a:lstStyle/>
        <a:p>
          <a:r>
            <a:rPr lang="zh-TW" altLang="en-US" b="1" dirty="0" smtClean="0">
              <a:solidFill>
                <a:srgbClr val="002060"/>
              </a:solidFill>
              <a:latin typeface="標楷體" pitchFamily="65" charset="-120"/>
              <a:ea typeface="標楷體" pitchFamily="65" charset="-120"/>
            </a:rPr>
            <a:t>增強</a:t>
          </a:r>
          <a:r>
            <a:rPr lang="zh-TW" altLang="en-US" dirty="0" smtClean="0">
              <a:solidFill>
                <a:srgbClr val="FF0000"/>
              </a:solidFill>
              <a:latin typeface="標楷體" pitchFamily="65" charset="-120"/>
              <a:ea typeface="標楷體" pitchFamily="65" charset="-120"/>
            </a:rPr>
            <a:t>表層</a:t>
          </a:r>
          <a:r>
            <a:rPr lang="en-US" altLang="zh-TW" dirty="0" smtClean="0">
              <a:solidFill>
                <a:srgbClr val="FF0000"/>
              </a:solidFill>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核心的</a:t>
          </a:r>
          <a:r>
            <a:rPr lang="zh-TW" altLang="en-US" dirty="0" smtClean="0">
              <a:solidFill>
                <a:srgbClr val="002060"/>
              </a:solidFill>
              <a:latin typeface="標楷體" pitchFamily="65" charset="-120"/>
              <a:ea typeface="標楷體" pitchFamily="65" charset="-120"/>
            </a:rPr>
            <a:t>進化情緒迴路</a:t>
          </a:r>
          <a:endParaRPr lang="zh-TW" altLang="en-US" dirty="0">
            <a:solidFill>
              <a:srgbClr val="002060"/>
            </a:solidFill>
            <a:latin typeface="標楷體" pitchFamily="65" charset="-120"/>
            <a:ea typeface="標楷體" pitchFamily="65" charset="-120"/>
          </a:endParaRPr>
        </a:p>
      </dgm:t>
    </dgm:pt>
    <dgm:pt modelId="{3BCEE2F0-3F00-4DB0-8A4A-B5DE4B98CBAF}" type="parTrans" cxnId="{7B8236F6-2898-4A8F-B6A1-A181608F7E19}">
      <dgm:prSet/>
      <dgm:spPr/>
      <dgm:t>
        <a:bodyPr/>
        <a:lstStyle/>
        <a:p>
          <a:endParaRPr lang="zh-TW" altLang="en-US"/>
        </a:p>
      </dgm:t>
    </dgm:pt>
    <dgm:pt modelId="{69EF07BF-2A2A-44A7-AD9E-FCA29543B0CC}" type="sibTrans" cxnId="{7B8236F6-2898-4A8F-B6A1-A181608F7E19}">
      <dgm:prSet/>
      <dgm:spPr/>
      <dgm:t>
        <a:bodyPr/>
        <a:lstStyle/>
        <a:p>
          <a:endParaRPr lang="zh-TW" altLang="en-US"/>
        </a:p>
      </dgm:t>
    </dgm:pt>
    <dgm:pt modelId="{E2EA94A6-A0EF-4A86-A52F-B46250261986}" type="pres">
      <dgm:prSet presAssocID="{1383AE83-C3FC-423E-ACB7-43848A79017C}" presName="linear" presStyleCnt="0">
        <dgm:presLayoutVars>
          <dgm:animLvl val="lvl"/>
          <dgm:resizeHandles val="exact"/>
        </dgm:presLayoutVars>
      </dgm:prSet>
      <dgm:spPr/>
      <dgm:t>
        <a:bodyPr/>
        <a:lstStyle/>
        <a:p>
          <a:endParaRPr lang="zh-TW" altLang="en-US"/>
        </a:p>
      </dgm:t>
    </dgm:pt>
    <dgm:pt modelId="{CF21D956-04DC-4DE3-BC16-EF368947B985}" type="pres">
      <dgm:prSet presAssocID="{EDF7F8E0-AF35-437C-900C-BFFD8D9EC290}" presName="parentText" presStyleLbl="node1" presStyleIdx="0" presStyleCnt="2">
        <dgm:presLayoutVars>
          <dgm:chMax val="0"/>
          <dgm:bulletEnabled val="1"/>
        </dgm:presLayoutVars>
      </dgm:prSet>
      <dgm:spPr/>
      <dgm:t>
        <a:bodyPr/>
        <a:lstStyle/>
        <a:p>
          <a:endParaRPr lang="zh-TW" altLang="en-US"/>
        </a:p>
      </dgm:t>
    </dgm:pt>
    <dgm:pt modelId="{00089078-6329-4E33-97BF-27E381714FE4}" type="pres">
      <dgm:prSet presAssocID="{4FACC928-F1BE-446E-B73F-28CC0C90471B}" presName="spacer" presStyleCnt="0"/>
      <dgm:spPr/>
    </dgm:pt>
    <dgm:pt modelId="{21319C49-7603-4DB5-932B-B5B7CA5F576B}" type="pres">
      <dgm:prSet presAssocID="{993117CF-A611-4A72-A97B-D08A730FFBB4}" presName="parentText" presStyleLbl="node1" presStyleIdx="1" presStyleCnt="2">
        <dgm:presLayoutVars>
          <dgm:chMax val="0"/>
          <dgm:bulletEnabled val="1"/>
        </dgm:presLayoutVars>
      </dgm:prSet>
      <dgm:spPr/>
      <dgm:t>
        <a:bodyPr/>
        <a:lstStyle/>
        <a:p>
          <a:endParaRPr lang="zh-TW" altLang="en-US"/>
        </a:p>
      </dgm:t>
    </dgm:pt>
  </dgm:ptLst>
  <dgm:cxnLst>
    <dgm:cxn modelId="{19EA9B9A-CF1B-4F37-BE35-42527E211775}" type="presOf" srcId="{1383AE83-C3FC-423E-ACB7-43848A79017C}" destId="{E2EA94A6-A0EF-4A86-A52F-B46250261986}" srcOrd="0" destOrd="0" presId="urn:microsoft.com/office/officeart/2005/8/layout/vList2"/>
    <dgm:cxn modelId="{D2B68C4F-10AA-49C3-8749-87AE0D2D7EC5}" type="presOf" srcId="{993117CF-A611-4A72-A97B-D08A730FFBB4}" destId="{21319C49-7603-4DB5-932B-B5B7CA5F576B}" srcOrd="0" destOrd="0" presId="urn:microsoft.com/office/officeart/2005/8/layout/vList2"/>
    <dgm:cxn modelId="{07D25F25-F2C6-4D79-A5AF-E5853A843A30}" type="presOf" srcId="{EDF7F8E0-AF35-437C-900C-BFFD8D9EC290}" destId="{CF21D956-04DC-4DE3-BC16-EF368947B985}" srcOrd="0" destOrd="0" presId="urn:microsoft.com/office/officeart/2005/8/layout/vList2"/>
    <dgm:cxn modelId="{C3988794-4EEA-4825-B987-3C2C9ABB3A59}" srcId="{1383AE83-C3FC-423E-ACB7-43848A79017C}" destId="{EDF7F8E0-AF35-437C-900C-BFFD8D9EC290}" srcOrd="0" destOrd="0" parTransId="{29E940FA-4CDF-4146-98EC-AB04538538CA}" sibTransId="{4FACC928-F1BE-446E-B73F-28CC0C90471B}"/>
    <dgm:cxn modelId="{7B8236F6-2898-4A8F-B6A1-A181608F7E19}" srcId="{1383AE83-C3FC-423E-ACB7-43848A79017C}" destId="{993117CF-A611-4A72-A97B-D08A730FFBB4}" srcOrd="1" destOrd="0" parTransId="{3BCEE2F0-3F00-4DB0-8A4A-B5DE4B98CBAF}" sibTransId="{69EF07BF-2A2A-44A7-AD9E-FCA29543B0CC}"/>
    <dgm:cxn modelId="{51760B5B-1A07-4656-BE25-B1863469508F}" type="presParOf" srcId="{E2EA94A6-A0EF-4A86-A52F-B46250261986}" destId="{CF21D956-04DC-4DE3-BC16-EF368947B985}" srcOrd="0" destOrd="0" presId="urn:microsoft.com/office/officeart/2005/8/layout/vList2"/>
    <dgm:cxn modelId="{EE389A2D-5BB9-4E2D-9E3C-4AAC02E52DB0}" type="presParOf" srcId="{E2EA94A6-A0EF-4A86-A52F-B46250261986}" destId="{00089078-6329-4E33-97BF-27E381714FE4}" srcOrd="1" destOrd="0" presId="urn:microsoft.com/office/officeart/2005/8/layout/vList2"/>
    <dgm:cxn modelId="{A294C743-B983-4A7A-9818-E4CBB3AB97C7}" type="presParOf" srcId="{E2EA94A6-A0EF-4A86-A52F-B46250261986}" destId="{21319C49-7603-4DB5-932B-B5B7CA5F576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FFADBE-CFFE-4FAD-879A-37CB304895B6}"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zh-TW" altLang="en-US"/>
        </a:p>
      </dgm:t>
    </dgm:pt>
    <dgm:pt modelId="{CD4BA9EB-3937-4550-897E-0B9E82BF9F5B}">
      <dgm:prSet phldrT="[文字]"/>
      <dgm:spPr/>
      <dgm:t>
        <a:bodyPr/>
        <a:lstStyle/>
        <a:p>
          <a:r>
            <a:rPr lang="zh-TW" altLang="en-US" dirty="0" smtClean="0">
              <a:solidFill>
                <a:srgbClr val="7030A0"/>
              </a:solidFill>
              <a:latin typeface="標楷體" panose="03000509000000000000" pitchFamily="65" charset="-120"/>
              <a:ea typeface="標楷體" panose="03000509000000000000" pitchFamily="65" charset="-120"/>
            </a:rPr>
            <a:t>情緒進化</a:t>
          </a:r>
          <a:endParaRPr lang="zh-TW" altLang="en-US" dirty="0">
            <a:solidFill>
              <a:srgbClr val="7030A0"/>
            </a:solidFill>
            <a:latin typeface="標楷體" panose="03000509000000000000" pitchFamily="65" charset="-120"/>
            <a:ea typeface="標楷體" panose="03000509000000000000" pitchFamily="65" charset="-120"/>
          </a:endParaRPr>
        </a:p>
      </dgm:t>
    </dgm:pt>
    <dgm:pt modelId="{0B5315C0-D67A-414E-9D55-C95008F1B542}" type="parTrans" cxnId="{9365B3C4-BF7C-4DDA-94D6-80E93BD1DB75}">
      <dgm:prSet/>
      <dgm:spPr/>
      <dgm:t>
        <a:bodyPr/>
        <a:lstStyle/>
        <a:p>
          <a:endParaRPr lang="zh-TW" altLang="en-US">
            <a:latin typeface="標楷體" panose="03000509000000000000" pitchFamily="65" charset="-120"/>
            <a:ea typeface="標楷體" panose="03000509000000000000" pitchFamily="65" charset="-120"/>
          </a:endParaRPr>
        </a:p>
      </dgm:t>
    </dgm:pt>
    <dgm:pt modelId="{35DD3989-17B3-470A-A7B8-2815563B15B1}" type="sibTrans" cxnId="{9365B3C4-BF7C-4DDA-94D6-80E93BD1DB75}">
      <dgm:prSet/>
      <dgm:spPr/>
      <dgm:t>
        <a:bodyPr/>
        <a:lstStyle/>
        <a:p>
          <a:endParaRPr lang="zh-TW" altLang="en-US">
            <a:latin typeface="標楷體" panose="03000509000000000000" pitchFamily="65" charset="-120"/>
            <a:ea typeface="標楷體" panose="03000509000000000000" pitchFamily="65" charset="-120"/>
          </a:endParaRPr>
        </a:p>
      </dgm:t>
    </dgm:pt>
    <dgm:pt modelId="{B7529EFA-7CD8-4EF1-B3FF-3136B71AC732}">
      <dgm:prSet phldrT="[文字]"/>
      <dgm:spPr/>
      <dgm:t>
        <a:bodyPr/>
        <a:lstStyle/>
        <a:p>
          <a:r>
            <a:rPr lang="zh-TW" altLang="en-US" b="1" dirty="0" smtClean="0">
              <a:solidFill>
                <a:srgbClr val="C00000"/>
              </a:solidFill>
              <a:latin typeface="標楷體" panose="03000509000000000000" pitchFamily="65" charset="-120"/>
              <a:ea typeface="標楷體" panose="03000509000000000000" pitchFamily="65" charset="-120"/>
            </a:rPr>
            <a:t>情緒</a:t>
          </a:r>
          <a:r>
            <a:rPr lang="en-US" altLang="zh-TW" b="1" dirty="0" smtClean="0">
              <a:solidFill>
                <a:srgbClr val="C00000"/>
              </a:solidFill>
              <a:latin typeface="標楷體" panose="03000509000000000000" pitchFamily="65" charset="-120"/>
              <a:ea typeface="標楷體" panose="03000509000000000000" pitchFamily="65" charset="-120"/>
            </a:rPr>
            <a:t>reset</a:t>
          </a:r>
          <a:endParaRPr lang="zh-TW" altLang="en-US" b="1" dirty="0">
            <a:solidFill>
              <a:srgbClr val="C00000"/>
            </a:solidFill>
            <a:latin typeface="標楷體" panose="03000509000000000000" pitchFamily="65" charset="-120"/>
            <a:ea typeface="標楷體" panose="03000509000000000000" pitchFamily="65" charset="-120"/>
          </a:endParaRPr>
        </a:p>
      </dgm:t>
    </dgm:pt>
    <dgm:pt modelId="{42B9EC06-53A3-45E1-8886-6462E6F33879}" type="parTrans" cxnId="{AA52B1C7-AB87-40CD-B2C5-E9BCA3990176}">
      <dgm:prSet/>
      <dgm:spPr/>
      <dgm:t>
        <a:bodyPr/>
        <a:lstStyle/>
        <a:p>
          <a:endParaRPr lang="zh-TW" altLang="en-US">
            <a:latin typeface="標楷體" panose="03000509000000000000" pitchFamily="65" charset="-120"/>
            <a:ea typeface="標楷體" panose="03000509000000000000" pitchFamily="65" charset="-120"/>
          </a:endParaRPr>
        </a:p>
      </dgm:t>
    </dgm:pt>
    <dgm:pt modelId="{37B9FD4D-6CBF-4965-95B6-CE28E8767395}" type="sibTrans" cxnId="{AA52B1C7-AB87-40CD-B2C5-E9BCA3990176}">
      <dgm:prSet/>
      <dgm:spPr/>
      <dgm:t>
        <a:bodyPr/>
        <a:lstStyle/>
        <a:p>
          <a:endParaRPr lang="zh-TW" altLang="en-US">
            <a:latin typeface="標楷體" panose="03000509000000000000" pitchFamily="65" charset="-120"/>
            <a:ea typeface="標楷體" panose="03000509000000000000" pitchFamily="65" charset="-120"/>
          </a:endParaRPr>
        </a:p>
      </dgm:t>
    </dgm:pt>
    <dgm:pt modelId="{EB057344-8487-4142-8C24-3B5488497138}">
      <dgm:prSet phldrT="[文字]"/>
      <dgm:spPr/>
      <dgm:t>
        <a:bodyPr/>
        <a:lstStyle/>
        <a:p>
          <a:r>
            <a:rPr lang="zh-TW" altLang="en-US" dirty="0" smtClean="0">
              <a:latin typeface="標楷體" panose="03000509000000000000" pitchFamily="65" charset="-120"/>
              <a:ea typeface="標楷體" panose="03000509000000000000" pitchFamily="65" charset="-120"/>
            </a:rPr>
            <a:t>憂鬱減少</a:t>
          </a:r>
          <a:endParaRPr lang="zh-TW" altLang="en-US" dirty="0">
            <a:latin typeface="標楷體" panose="03000509000000000000" pitchFamily="65" charset="-120"/>
            <a:ea typeface="標楷體" panose="03000509000000000000" pitchFamily="65" charset="-120"/>
          </a:endParaRPr>
        </a:p>
      </dgm:t>
    </dgm:pt>
    <dgm:pt modelId="{8BA6084A-6CC6-43CD-A62E-B017A499433F}" type="parTrans" cxnId="{92E0593E-1958-4885-8F05-6D5B1D362C47}">
      <dgm:prSet/>
      <dgm:spPr/>
      <dgm:t>
        <a:bodyPr/>
        <a:lstStyle/>
        <a:p>
          <a:endParaRPr lang="zh-TW" altLang="en-US">
            <a:latin typeface="標楷體" panose="03000509000000000000" pitchFamily="65" charset="-120"/>
            <a:ea typeface="標楷體" panose="03000509000000000000" pitchFamily="65" charset="-120"/>
          </a:endParaRPr>
        </a:p>
      </dgm:t>
    </dgm:pt>
    <dgm:pt modelId="{38F39D67-054E-42EE-878B-DCD6A8B9B7F9}" type="sibTrans" cxnId="{92E0593E-1958-4885-8F05-6D5B1D362C47}">
      <dgm:prSet/>
      <dgm:spPr/>
      <dgm:t>
        <a:bodyPr/>
        <a:lstStyle/>
        <a:p>
          <a:endParaRPr lang="zh-TW" altLang="en-US">
            <a:latin typeface="標楷體" panose="03000509000000000000" pitchFamily="65" charset="-120"/>
            <a:ea typeface="標楷體" panose="03000509000000000000" pitchFamily="65" charset="-120"/>
          </a:endParaRPr>
        </a:p>
      </dgm:t>
    </dgm:pt>
    <dgm:pt modelId="{5B131919-1D31-45F6-8B66-18497C8982D2}">
      <dgm:prSet phldrT="[文字]"/>
      <dgm:spPr/>
      <dgm:t>
        <a:bodyPr/>
        <a:lstStyle/>
        <a:p>
          <a:r>
            <a:rPr lang="zh-TW" altLang="en-US" dirty="0" smtClean="0">
              <a:latin typeface="標楷體" panose="03000509000000000000" pitchFamily="65" charset="-120"/>
              <a:ea typeface="標楷體" panose="03000509000000000000" pitchFamily="65" charset="-120"/>
            </a:rPr>
            <a:t>焦慮去除</a:t>
          </a:r>
          <a:endParaRPr lang="zh-TW" altLang="en-US" dirty="0">
            <a:latin typeface="標楷體" panose="03000509000000000000" pitchFamily="65" charset="-120"/>
            <a:ea typeface="標楷體" panose="03000509000000000000" pitchFamily="65" charset="-120"/>
          </a:endParaRPr>
        </a:p>
      </dgm:t>
    </dgm:pt>
    <dgm:pt modelId="{8594E4C8-D36B-4377-AB9B-2E555A8E6F31}" type="parTrans" cxnId="{1BB3C3A2-9FE4-484F-8F0D-6AAC327D7B90}">
      <dgm:prSet/>
      <dgm:spPr/>
      <dgm:t>
        <a:bodyPr/>
        <a:lstStyle/>
        <a:p>
          <a:endParaRPr lang="zh-TW" altLang="en-US">
            <a:latin typeface="標楷體" panose="03000509000000000000" pitchFamily="65" charset="-120"/>
            <a:ea typeface="標楷體" panose="03000509000000000000" pitchFamily="65" charset="-120"/>
          </a:endParaRPr>
        </a:p>
      </dgm:t>
    </dgm:pt>
    <dgm:pt modelId="{418332EB-D15D-4EBA-8AAC-A80CB13C8FB6}" type="sibTrans" cxnId="{1BB3C3A2-9FE4-484F-8F0D-6AAC327D7B90}">
      <dgm:prSet/>
      <dgm:spPr/>
      <dgm:t>
        <a:bodyPr/>
        <a:lstStyle/>
        <a:p>
          <a:endParaRPr lang="zh-TW" altLang="en-US">
            <a:latin typeface="標楷體" panose="03000509000000000000" pitchFamily="65" charset="-120"/>
            <a:ea typeface="標楷體" panose="03000509000000000000" pitchFamily="65" charset="-120"/>
          </a:endParaRPr>
        </a:p>
      </dgm:t>
    </dgm:pt>
    <dgm:pt modelId="{5AA7A0DF-859A-4DA7-9891-A1EF74392A2E}">
      <dgm:prSet phldrT="[文字]"/>
      <dgm:spPr/>
      <dgm:t>
        <a:bodyPr/>
        <a:lstStyle/>
        <a:p>
          <a:r>
            <a:rPr lang="zh-TW" altLang="en-US" dirty="0" smtClean="0">
              <a:latin typeface="標楷體" panose="03000509000000000000" pitchFamily="65" charset="-120"/>
              <a:ea typeface="標楷體" panose="03000509000000000000" pitchFamily="65" charset="-120"/>
            </a:rPr>
            <a:t>情緒穩定</a:t>
          </a:r>
          <a:endParaRPr lang="zh-TW" altLang="en-US" dirty="0">
            <a:latin typeface="標楷體" panose="03000509000000000000" pitchFamily="65" charset="-120"/>
            <a:ea typeface="標楷體" panose="03000509000000000000" pitchFamily="65" charset="-120"/>
          </a:endParaRPr>
        </a:p>
      </dgm:t>
    </dgm:pt>
    <dgm:pt modelId="{09306033-4519-4440-AD20-30E3EE00E6D3}" type="parTrans" cxnId="{FF98BA2C-203C-48E4-963A-C7D679692B31}">
      <dgm:prSet/>
      <dgm:spPr/>
      <dgm:t>
        <a:bodyPr/>
        <a:lstStyle/>
        <a:p>
          <a:endParaRPr lang="zh-TW" altLang="en-US">
            <a:latin typeface="標楷體" panose="03000509000000000000" pitchFamily="65" charset="-120"/>
            <a:ea typeface="標楷體" panose="03000509000000000000" pitchFamily="65" charset="-120"/>
          </a:endParaRPr>
        </a:p>
      </dgm:t>
    </dgm:pt>
    <dgm:pt modelId="{28B89DB6-AD80-4A73-8553-D7EB49B6B699}" type="sibTrans" cxnId="{FF98BA2C-203C-48E4-963A-C7D679692B31}">
      <dgm:prSet/>
      <dgm:spPr/>
      <dgm:t>
        <a:bodyPr/>
        <a:lstStyle/>
        <a:p>
          <a:endParaRPr lang="zh-TW" altLang="en-US">
            <a:latin typeface="標楷體" panose="03000509000000000000" pitchFamily="65" charset="-120"/>
            <a:ea typeface="標楷體" panose="03000509000000000000" pitchFamily="65" charset="-120"/>
          </a:endParaRPr>
        </a:p>
      </dgm:t>
    </dgm:pt>
    <dgm:pt modelId="{4F1861C4-2967-4FF2-AAA4-2597BDFEAB17}">
      <dgm:prSet phldrT="[文字]"/>
      <dgm:spPr/>
      <dgm:t>
        <a:bodyPr/>
        <a:lstStyle/>
        <a:p>
          <a:r>
            <a:rPr lang="zh-TW" altLang="en-US" dirty="0" smtClean="0">
              <a:latin typeface="標楷體" panose="03000509000000000000" pitchFamily="65" charset="-120"/>
              <a:ea typeface="標楷體" panose="03000509000000000000" pitchFamily="65" charset="-120"/>
            </a:rPr>
            <a:t>壓力緩解</a:t>
          </a:r>
          <a:endParaRPr lang="zh-TW" altLang="en-US" dirty="0">
            <a:latin typeface="標楷體" panose="03000509000000000000" pitchFamily="65" charset="-120"/>
            <a:ea typeface="標楷體" panose="03000509000000000000" pitchFamily="65" charset="-120"/>
          </a:endParaRPr>
        </a:p>
      </dgm:t>
    </dgm:pt>
    <dgm:pt modelId="{15E35581-880F-4E74-9F90-71D9132AB8B2}" type="parTrans" cxnId="{69A0B46D-BB89-4CFE-8337-200B5B2F43D8}">
      <dgm:prSet/>
      <dgm:spPr/>
      <dgm:t>
        <a:bodyPr/>
        <a:lstStyle/>
        <a:p>
          <a:endParaRPr lang="zh-TW" altLang="en-US">
            <a:latin typeface="標楷體" panose="03000509000000000000" pitchFamily="65" charset="-120"/>
            <a:ea typeface="標楷體" panose="03000509000000000000" pitchFamily="65" charset="-120"/>
          </a:endParaRPr>
        </a:p>
      </dgm:t>
    </dgm:pt>
    <dgm:pt modelId="{3F8D492C-3FAB-4F2F-ABD0-8B35A872BD87}" type="sibTrans" cxnId="{69A0B46D-BB89-4CFE-8337-200B5B2F43D8}">
      <dgm:prSet/>
      <dgm:spPr/>
      <dgm:t>
        <a:bodyPr/>
        <a:lstStyle/>
        <a:p>
          <a:endParaRPr lang="zh-TW" altLang="en-US">
            <a:latin typeface="標楷體" panose="03000509000000000000" pitchFamily="65" charset="-120"/>
            <a:ea typeface="標楷體" panose="03000509000000000000" pitchFamily="65" charset="-120"/>
          </a:endParaRPr>
        </a:p>
      </dgm:t>
    </dgm:pt>
    <dgm:pt modelId="{B091AED8-1704-40EC-939E-5B6CE52B4C85}" type="pres">
      <dgm:prSet presAssocID="{BFFFADBE-CFFE-4FAD-879A-37CB304895B6}" presName="Name0" presStyleCnt="0">
        <dgm:presLayoutVars>
          <dgm:chPref val="1"/>
          <dgm:dir/>
          <dgm:animOne val="branch"/>
          <dgm:animLvl val="lvl"/>
          <dgm:resizeHandles/>
        </dgm:presLayoutVars>
      </dgm:prSet>
      <dgm:spPr/>
      <dgm:t>
        <a:bodyPr/>
        <a:lstStyle/>
        <a:p>
          <a:endParaRPr lang="zh-TW" altLang="en-US"/>
        </a:p>
      </dgm:t>
    </dgm:pt>
    <dgm:pt modelId="{A775B1C6-3789-4EC3-959D-D2829935AB52}" type="pres">
      <dgm:prSet presAssocID="{CD4BA9EB-3937-4550-897E-0B9E82BF9F5B}" presName="vertOne" presStyleCnt="0"/>
      <dgm:spPr/>
    </dgm:pt>
    <dgm:pt modelId="{ADDC67BC-501C-40F6-BC0D-A6E7DC7C5C16}" type="pres">
      <dgm:prSet presAssocID="{CD4BA9EB-3937-4550-897E-0B9E82BF9F5B}" presName="txOne" presStyleLbl="node0" presStyleIdx="0" presStyleCnt="1">
        <dgm:presLayoutVars>
          <dgm:chPref val="3"/>
        </dgm:presLayoutVars>
      </dgm:prSet>
      <dgm:spPr/>
      <dgm:t>
        <a:bodyPr/>
        <a:lstStyle/>
        <a:p>
          <a:endParaRPr lang="zh-TW" altLang="en-US"/>
        </a:p>
      </dgm:t>
    </dgm:pt>
    <dgm:pt modelId="{ABA87E8A-0845-4E8B-97AD-9B8235B8AD7B}" type="pres">
      <dgm:prSet presAssocID="{CD4BA9EB-3937-4550-897E-0B9E82BF9F5B}" presName="parTransOne" presStyleCnt="0"/>
      <dgm:spPr/>
    </dgm:pt>
    <dgm:pt modelId="{2E5B665F-7E03-4A9C-86F0-40434CEACE82}" type="pres">
      <dgm:prSet presAssocID="{CD4BA9EB-3937-4550-897E-0B9E82BF9F5B}" presName="horzOne" presStyleCnt="0"/>
      <dgm:spPr/>
    </dgm:pt>
    <dgm:pt modelId="{A0E5C918-D08D-4F5B-895E-B298A70736C0}" type="pres">
      <dgm:prSet presAssocID="{B7529EFA-7CD8-4EF1-B3FF-3136B71AC732}" presName="vertTwo" presStyleCnt="0"/>
      <dgm:spPr/>
    </dgm:pt>
    <dgm:pt modelId="{D1965292-5A2D-4EA5-B308-68FBCACAC22D}" type="pres">
      <dgm:prSet presAssocID="{B7529EFA-7CD8-4EF1-B3FF-3136B71AC732}" presName="txTwo" presStyleLbl="node2" presStyleIdx="0" presStyleCnt="2">
        <dgm:presLayoutVars>
          <dgm:chPref val="3"/>
        </dgm:presLayoutVars>
      </dgm:prSet>
      <dgm:spPr/>
      <dgm:t>
        <a:bodyPr/>
        <a:lstStyle/>
        <a:p>
          <a:endParaRPr lang="zh-TW" altLang="en-US"/>
        </a:p>
      </dgm:t>
    </dgm:pt>
    <dgm:pt modelId="{A9976387-7FC3-4179-9766-6B7016AB7383}" type="pres">
      <dgm:prSet presAssocID="{B7529EFA-7CD8-4EF1-B3FF-3136B71AC732}" presName="parTransTwo" presStyleCnt="0"/>
      <dgm:spPr/>
    </dgm:pt>
    <dgm:pt modelId="{D5102D46-0E06-4406-84A5-7A312F3FBFB8}" type="pres">
      <dgm:prSet presAssocID="{B7529EFA-7CD8-4EF1-B3FF-3136B71AC732}" presName="horzTwo" presStyleCnt="0"/>
      <dgm:spPr/>
    </dgm:pt>
    <dgm:pt modelId="{6E07B62B-76D6-4712-8EBD-80631D007B2A}" type="pres">
      <dgm:prSet presAssocID="{EB057344-8487-4142-8C24-3B5488497138}" presName="vertThree" presStyleCnt="0"/>
      <dgm:spPr/>
    </dgm:pt>
    <dgm:pt modelId="{3B42A8D1-492D-4A11-BDD3-E4E4C5B513BD}" type="pres">
      <dgm:prSet presAssocID="{EB057344-8487-4142-8C24-3B5488497138}" presName="txThree" presStyleLbl="node3" presStyleIdx="0" presStyleCnt="3">
        <dgm:presLayoutVars>
          <dgm:chPref val="3"/>
        </dgm:presLayoutVars>
      </dgm:prSet>
      <dgm:spPr/>
      <dgm:t>
        <a:bodyPr/>
        <a:lstStyle/>
        <a:p>
          <a:endParaRPr lang="zh-TW" altLang="en-US"/>
        </a:p>
      </dgm:t>
    </dgm:pt>
    <dgm:pt modelId="{A6246BCE-1BAE-4F01-AB7C-601991B136C6}" type="pres">
      <dgm:prSet presAssocID="{EB057344-8487-4142-8C24-3B5488497138}" presName="horzThree" presStyleCnt="0"/>
      <dgm:spPr/>
    </dgm:pt>
    <dgm:pt modelId="{D78DDCC3-51D9-49D7-B457-6036A714A710}" type="pres">
      <dgm:prSet presAssocID="{38F39D67-054E-42EE-878B-DCD6A8B9B7F9}" presName="sibSpaceThree" presStyleCnt="0"/>
      <dgm:spPr/>
    </dgm:pt>
    <dgm:pt modelId="{A6E54E23-9881-4B97-B92C-7A0B25CB32EB}" type="pres">
      <dgm:prSet presAssocID="{5B131919-1D31-45F6-8B66-18497C8982D2}" presName="vertThree" presStyleCnt="0"/>
      <dgm:spPr/>
    </dgm:pt>
    <dgm:pt modelId="{C3487BB4-9426-4624-99D9-A6565FA24A6B}" type="pres">
      <dgm:prSet presAssocID="{5B131919-1D31-45F6-8B66-18497C8982D2}" presName="txThree" presStyleLbl="node3" presStyleIdx="1" presStyleCnt="3">
        <dgm:presLayoutVars>
          <dgm:chPref val="3"/>
        </dgm:presLayoutVars>
      </dgm:prSet>
      <dgm:spPr/>
      <dgm:t>
        <a:bodyPr/>
        <a:lstStyle/>
        <a:p>
          <a:endParaRPr lang="zh-TW" altLang="en-US"/>
        </a:p>
      </dgm:t>
    </dgm:pt>
    <dgm:pt modelId="{EB46B9E8-1542-4BD6-90F2-7CE1CAB02EA5}" type="pres">
      <dgm:prSet presAssocID="{5B131919-1D31-45F6-8B66-18497C8982D2}" presName="horzThree" presStyleCnt="0"/>
      <dgm:spPr/>
    </dgm:pt>
    <dgm:pt modelId="{9EC2B28A-EB58-4D32-8321-9784F9BAFBC2}" type="pres">
      <dgm:prSet presAssocID="{37B9FD4D-6CBF-4965-95B6-CE28E8767395}" presName="sibSpaceTwo" presStyleCnt="0"/>
      <dgm:spPr/>
    </dgm:pt>
    <dgm:pt modelId="{19D37DA6-E8C5-4126-A6B5-C568DF2C99E4}" type="pres">
      <dgm:prSet presAssocID="{5AA7A0DF-859A-4DA7-9891-A1EF74392A2E}" presName="vertTwo" presStyleCnt="0"/>
      <dgm:spPr/>
    </dgm:pt>
    <dgm:pt modelId="{CB4846B3-C739-44EF-BC8C-1FB9F7B86BB1}" type="pres">
      <dgm:prSet presAssocID="{5AA7A0DF-859A-4DA7-9891-A1EF74392A2E}" presName="txTwo" presStyleLbl="node2" presStyleIdx="1" presStyleCnt="2">
        <dgm:presLayoutVars>
          <dgm:chPref val="3"/>
        </dgm:presLayoutVars>
      </dgm:prSet>
      <dgm:spPr/>
      <dgm:t>
        <a:bodyPr/>
        <a:lstStyle/>
        <a:p>
          <a:endParaRPr lang="zh-TW" altLang="en-US"/>
        </a:p>
      </dgm:t>
    </dgm:pt>
    <dgm:pt modelId="{8E188A7C-A98B-49EF-8DCF-3A6EEE0ECE2A}" type="pres">
      <dgm:prSet presAssocID="{5AA7A0DF-859A-4DA7-9891-A1EF74392A2E}" presName="parTransTwo" presStyleCnt="0"/>
      <dgm:spPr/>
    </dgm:pt>
    <dgm:pt modelId="{8ADA6F75-7622-49E8-8B88-A230E30B260B}" type="pres">
      <dgm:prSet presAssocID="{5AA7A0DF-859A-4DA7-9891-A1EF74392A2E}" presName="horzTwo" presStyleCnt="0"/>
      <dgm:spPr/>
    </dgm:pt>
    <dgm:pt modelId="{20685F8B-CC40-4055-AD50-E21DAFC9B32B}" type="pres">
      <dgm:prSet presAssocID="{4F1861C4-2967-4FF2-AAA4-2597BDFEAB17}" presName="vertThree" presStyleCnt="0"/>
      <dgm:spPr/>
    </dgm:pt>
    <dgm:pt modelId="{E85A699E-FD5C-405F-BC75-D5BDEAD50BDC}" type="pres">
      <dgm:prSet presAssocID="{4F1861C4-2967-4FF2-AAA4-2597BDFEAB17}" presName="txThree" presStyleLbl="node3" presStyleIdx="2" presStyleCnt="3">
        <dgm:presLayoutVars>
          <dgm:chPref val="3"/>
        </dgm:presLayoutVars>
      </dgm:prSet>
      <dgm:spPr/>
      <dgm:t>
        <a:bodyPr/>
        <a:lstStyle/>
        <a:p>
          <a:endParaRPr lang="zh-TW" altLang="en-US"/>
        </a:p>
      </dgm:t>
    </dgm:pt>
    <dgm:pt modelId="{98A89AE7-16F6-4F54-BD18-E18348052D7E}" type="pres">
      <dgm:prSet presAssocID="{4F1861C4-2967-4FF2-AAA4-2597BDFEAB17}" presName="horzThree" presStyleCnt="0"/>
      <dgm:spPr/>
    </dgm:pt>
  </dgm:ptLst>
  <dgm:cxnLst>
    <dgm:cxn modelId="{4A98BA63-5190-4E73-873D-DC6BA957761F}" type="presOf" srcId="{4F1861C4-2967-4FF2-AAA4-2597BDFEAB17}" destId="{E85A699E-FD5C-405F-BC75-D5BDEAD50BDC}" srcOrd="0" destOrd="0" presId="urn:microsoft.com/office/officeart/2005/8/layout/hierarchy4"/>
    <dgm:cxn modelId="{FF98BA2C-203C-48E4-963A-C7D679692B31}" srcId="{CD4BA9EB-3937-4550-897E-0B9E82BF9F5B}" destId="{5AA7A0DF-859A-4DA7-9891-A1EF74392A2E}" srcOrd="1" destOrd="0" parTransId="{09306033-4519-4440-AD20-30E3EE00E6D3}" sibTransId="{28B89DB6-AD80-4A73-8553-D7EB49B6B699}"/>
    <dgm:cxn modelId="{A952ACAD-2FD8-4390-AB82-CA6A6F39D19E}" type="presOf" srcId="{EB057344-8487-4142-8C24-3B5488497138}" destId="{3B42A8D1-492D-4A11-BDD3-E4E4C5B513BD}" srcOrd="0" destOrd="0" presId="urn:microsoft.com/office/officeart/2005/8/layout/hierarchy4"/>
    <dgm:cxn modelId="{9365B3C4-BF7C-4DDA-94D6-80E93BD1DB75}" srcId="{BFFFADBE-CFFE-4FAD-879A-37CB304895B6}" destId="{CD4BA9EB-3937-4550-897E-0B9E82BF9F5B}" srcOrd="0" destOrd="0" parTransId="{0B5315C0-D67A-414E-9D55-C95008F1B542}" sibTransId="{35DD3989-17B3-470A-A7B8-2815563B15B1}"/>
    <dgm:cxn modelId="{0C268D98-AC0E-4B95-B94D-6A8F42907D96}" type="presOf" srcId="{5AA7A0DF-859A-4DA7-9891-A1EF74392A2E}" destId="{CB4846B3-C739-44EF-BC8C-1FB9F7B86BB1}" srcOrd="0" destOrd="0" presId="urn:microsoft.com/office/officeart/2005/8/layout/hierarchy4"/>
    <dgm:cxn modelId="{1BB3C3A2-9FE4-484F-8F0D-6AAC327D7B90}" srcId="{B7529EFA-7CD8-4EF1-B3FF-3136B71AC732}" destId="{5B131919-1D31-45F6-8B66-18497C8982D2}" srcOrd="1" destOrd="0" parTransId="{8594E4C8-D36B-4377-AB9B-2E555A8E6F31}" sibTransId="{418332EB-D15D-4EBA-8AAC-A80CB13C8FB6}"/>
    <dgm:cxn modelId="{B0FA587E-6FAD-4E65-8D69-026302762D89}" type="presOf" srcId="{CD4BA9EB-3937-4550-897E-0B9E82BF9F5B}" destId="{ADDC67BC-501C-40F6-BC0D-A6E7DC7C5C16}" srcOrd="0" destOrd="0" presId="urn:microsoft.com/office/officeart/2005/8/layout/hierarchy4"/>
    <dgm:cxn modelId="{AA52B1C7-AB87-40CD-B2C5-E9BCA3990176}" srcId="{CD4BA9EB-3937-4550-897E-0B9E82BF9F5B}" destId="{B7529EFA-7CD8-4EF1-B3FF-3136B71AC732}" srcOrd="0" destOrd="0" parTransId="{42B9EC06-53A3-45E1-8886-6462E6F33879}" sibTransId="{37B9FD4D-6CBF-4965-95B6-CE28E8767395}"/>
    <dgm:cxn modelId="{C40E0F38-7C0A-4CE6-BF82-647478DC18C4}" type="presOf" srcId="{B7529EFA-7CD8-4EF1-B3FF-3136B71AC732}" destId="{D1965292-5A2D-4EA5-B308-68FBCACAC22D}" srcOrd="0" destOrd="0" presId="urn:microsoft.com/office/officeart/2005/8/layout/hierarchy4"/>
    <dgm:cxn modelId="{69A0B46D-BB89-4CFE-8337-200B5B2F43D8}" srcId="{5AA7A0DF-859A-4DA7-9891-A1EF74392A2E}" destId="{4F1861C4-2967-4FF2-AAA4-2597BDFEAB17}" srcOrd="0" destOrd="0" parTransId="{15E35581-880F-4E74-9F90-71D9132AB8B2}" sibTransId="{3F8D492C-3FAB-4F2F-ABD0-8B35A872BD87}"/>
    <dgm:cxn modelId="{E912B115-0656-4507-8906-98539A95077F}" type="presOf" srcId="{5B131919-1D31-45F6-8B66-18497C8982D2}" destId="{C3487BB4-9426-4624-99D9-A6565FA24A6B}" srcOrd="0" destOrd="0" presId="urn:microsoft.com/office/officeart/2005/8/layout/hierarchy4"/>
    <dgm:cxn modelId="{8710BE8B-BEA9-4FCE-B5EB-EB9C8BE2C096}" type="presOf" srcId="{BFFFADBE-CFFE-4FAD-879A-37CB304895B6}" destId="{B091AED8-1704-40EC-939E-5B6CE52B4C85}" srcOrd="0" destOrd="0" presId="urn:microsoft.com/office/officeart/2005/8/layout/hierarchy4"/>
    <dgm:cxn modelId="{92E0593E-1958-4885-8F05-6D5B1D362C47}" srcId="{B7529EFA-7CD8-4EF1-B3FF-3136B71AC732}" destId="{EB057344-8487-4142-8C24-3B5488497138}" srcOrd="0" destOrd="0" parTransId="{8BA6084A-6CC6-43CD-A62E-B017A499433F}" sibTransId="{38F39D67-054E-42EE-878B-DCD6A8B9B7F9}"/>
    <dgm:cxn modelId="{E21D0399-3DD3-4502-A9CD-46B349F47151}" type="presParOf" srcId="{B091AED8-1704-40EC-939E-5B6CE52B4C85}" destId="{A775B1C6-3789-4EC3-959D-D2829935AB52}" srcOrd="0" destOrd="0" presId="urn:microsoft.com/office/officeart/2005/8/layout/hierarchy4"/>
    <dgm:cxn modelId="{14C190AF-74DF-4289-B12B-8F606B5246C3}" type="presParOf" srcId="{A775B1C6-3789-4EC3-959D-D2829935AB52}" destId="{ADDC67BC-501C-40F6-BC0D-A6E7DC7C5C16}" srcOrd="0" destOrd="0" presId="urn:microsoft.com/office/officeart/2005/8/layout/hierarchy4"/>
    <dgm:cxn modelId="{EE47A0E7-19F8-46A4-BECB-AC4ECC7A8B13}" type="presParOf" srcId="{A775B1C6-3789-4EC3-959D-D2829935AB52}" destId="{ABA87E8A-0845-4E8B-97AD-9B8235B8AD7B}" srcOrd="1" destOrd="0" presId="urn:microsoft.com/office/officeart/2005/8/layout/hierarchy4"/>
    <dgm:cxn modelId="{C70264DE-8BC0-484E-AF78-92F751691AB2}" type="presParOf" srcId="{A775B1C6-3789-4EC3-959D-D2829935AB52}" destId="{2E5B665F-7E03-4A9C-86F0-40434CEACE82}" srcOrd="2" destOrd="0" presId="urn:microsoft.com/office/officeart/2005/8/layout/hierarchy4"/>
    <dgm:cxn modelId="{C0F7CBCC-90BF-46EB-B0B5-46C3E89B4AF0}" type="presParOf" srcId="{2E5B665F-7E03-4A9C-86F0-40434CEACE82}" destId="{A0E5C918-D08D-4F5B-895E-B298A70736C0}" srcOrd="0" destOrd="0" presId="urn:microsoft.com/office/officeart/2005/8/layout/hierarchy4"/>
    <dgm:cxn modelId="{96E4E062-DD29-4C5E-BB3E-FC54E0974699}" type="presParOf" srcId="{A0E5C918-D08D-4F5B-895E-B298A70736C0}" destId="{D1965292-5A2D-4EA5-B308-68FBCACAC22D}" srcOrd="0" destOrd="0" presId="urn:microsoft.com/office/officeart/2005/8/layout/hierarchy4"/>
    <dgm:cxn modelId="{C2775364-29FB-45ED-BED9-C304A28C3A27}" type="presParOf" srcId="{A0E5C918-D08D-4F5B-895E-B298A70736C0}" destId="{A9976387-7FC3-4179-9766-6B7016AB7383}" srcOrd="1" destOrd="0" presId="urn:microsoft.com/office/officeart/2005/8/layout/hierarchy4"/>
    <dgm:cxn modelId="{69E3C301-5BA1-4EE9-8719-689B2B2F8D8C}" type="presParOf" srcId="{A0E5C918-D08D-4F5B-895E-B298A70736C0}" destId="{D5102D46-0E06-4406-84A5-7A312F3FBFB8}" srcOrd="2" destOrd="0" presId="urn:microsoft.com/office/officeart/2005/8/layout/hierarchy4"/>
    <dgm:cxn modelId="{41A55E0E-3B29-470F-A99F-BA8906BC8E49}" type="presParOf" srcId="{D5102D46-0E06-4406-84A5-7A312F3FBFB8}" destId="{6E07B62B-76D6-4712-8EBD-80631D007B2A}" srcOrd="0" destOrd="0" presId="urn:microsoft.com/office/officeart/2005/8/layout/hierarchy4"/>
    <dgm:cxn modelId="{7F8F2352-3F36-49CD-8361-71F0013C901B}" type="presParOf" srcId="{6E07B62B-76D6-4712-8EBD-80631D007B2A}" destId="{3B42A8D1-492D-4A11-BDD3-E4E4C5B513BD}" srcOrd="0" destOrd="0" presId="urn:microsoft.com/office/officeart/2005/8/layout/hierarchy4"/>
    <dgm:cxn modelId="{85464DFD-1402-4D66-965F-C557C2F9CAB1}" type="presParOf" srcId="{6E07B62B-76D6-4712-8EBD-80631D007B2A}" destId="{A6246BCE-1BAE-4F01-AB7C-601991B136C6}" srcOrd="1" destOrd="0" presId="urn:microsoft.com/office/officeart/2005/8/layout/hierarchy4"/>
    <dgm:cxn modelId="{B75A7BC7-CF6E-480A-A922-8D7698751232}" type="presParOf" srcId="{D5102D46-0E06-4406-84A5-7A312F3FBFB8}" destId="{D78DDCC3-51D9-49D7-B457-6036A714A710}" srcOrd="1" destOrd="0" presId="urn:microsoft.com/office/officeart/2005/8/layout/hierarchy4"/>
    <dgm:cxn modelId="{63118639-23D7-49EE-B979-1778A5258046}" type="presParOf" srcId="{D5102D46-0E06-4406-84A5-7A312F3FBFB8}" destId="{A6E54E23-9881-4B97-B92C-7A0B25CB32EB}" srcOrd="2" destOrd="0" presId="urn:microsoft.com/office/officeart/2005/8/layout/hierarchy4"/>
    <dgm:cxn modelId="{6B9EACED-8D06-4126-BABE-326C59986820}" type="presParOf" srcId="{A6E54E23-9881-4B97-B92C-7A0B25CB32EB}" destId="{C3487BB4-9426-4624-99D9-A6565FA24A6B}" srcOrd="0" destOrd="0" presId="urn:microsoft.com/office/officeart/2005/8/layout/hierarchy4"/>
    <dgm:cxn modelId="{FF0238AA-FFC5-45A7-99B6-DD75387A3CF9}" type="presParOf" srcId="{A6E54E23-9881-4B97-B92C-7A0B25CB32EB}" destId="{EB46B9E8-1542-4BD6-90F2-7CE1CAB02EA5}" srcOrd="1" destOrd="0" presId="urn:microsoft.com/office/officeart/2005/8/layout/hierarchy4"/>
    <dgm:cxn modelId="{2C6CB1D0-8A16-49F6-A5BA-3D491EAFFF15}" type="presParOf" srcId="{2E5B665F-7E03-4A9C-86F0-40434CEACE82}" destId="{9EC2B28A-EB58-4D32-8321-9784F9BAFBC2}" srcOrd="1" destOrd="0" presId="urn:microsoft.com/office/officeart/2005/8/layout/hierarchy4"/>
    <dgm:cxn modelId="{137991CB-49BB-49FA-95AC-15D0121A6270}" type="presParOf" srcId="{2E5B665F-7E03-4A9C-86F0-40434CEACE82}" destId="{19D37DA6-E8C5-4126-A6B5-C568DF2C99E4}" srcOrd="2" destOrd="0" presId="urn:microsoft.com/office/officeart/2005/8/layout/hierarchy4"/>
    <dgm:cxn modelId="{CF3B6446-EAE7-424E-8855-86631A0FA17D}" type="presParOf" srcId="{19D37DA6-E8C5-4126-A6B5-C568DF2C99E4}" destId="{CB4846B3-C739-44EF-BC8C-1FB9F7B86BB1}" srcOrd="0" destOrd="0" presId="urn:microsoft.com/office/officeart/2005/8/layout/hierarchy4"/>
    <dgm:cxn modelId="{0378B320-3F48-4A87-AF77-158F09B2C0BF}" type="presParOf" srcId="{19D37DA6-E8C5-4126-A6B5-C568DF2C99E4}" destId="{8E188A7C-A98B-49EF-8DCF-3A6EEE0ECE2A}" srcOrd="1" destOrd="0" presId="urn:microsoft.com/office/officeart/2005/8/layout/hierarchy4"/>
    <dgm:cxn modelId="{DB8BC351-BA1E-4984-9BC0-292A2E43309F}" type="presParOf" srcId="{19D37DA6-E8C5-4126-A6B5-C568DF2C99E4}" destId="{8ADA6F75-7622-49E8-8B88-A230E30B260B}" srcOrd="2" destOrd="0" presId="urn:microsoft.com/office/officeart/2005/8/layout/hierarchy4"/>
    <dgm:cxn modelId="{F13F2CE7-7684-46AB-B582-0C9CAA62587F}" type="presParOf" srcId="{8ADA6F75-7622-49E8-8B88-A230E30B260B}" destId="{20685F8B-CC40-4055-AD50-E21DAFC9B32B}" srcOrd="0" destOrd="0" presId="urn:microsoft.com/office/officeart/2005/8/layout/hierarchy4"/>
    <dgm:cxn modelId="{D3075BDA-D114-4CE2-82A0-165866F14CF2}" type="presParOf" srcId="{20685F8B-CC40-4055-AD50-E21DAFC9B32B}" destId="{E85A699E-FD5C-405F-BC75-D5BDEAD50BDC}" srcOrd="0" destOrd="0" presId="urn:microsoft.com/office/officeart/2005/8/layout/hierarchy4"/>
    <dgm:cxn modelId="{BF9137DC-6DA3-4EC7-8882-73DA5A7E2D60}" type="presParOf" srcId="{20685F8B-CC40-4055-AD50-E21DAFC9B32B}" destId="{98A89AE7-16F6-4F54-BD18-E18348052D7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1A3CBB-1264-4069-AA52-9B1A0071FEB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TW" altLang="en-US"/>
        </a:p>
      </dgm:t>
    </dgm:pt>
    <dgm:pt modelId="{DD43E69B-DE38-45C8-AE25-DD71F55E2A11}">
      <dgm:prSet phldrT="[文字]" custT="1"/>
      <dgm:spPr/>
      <dgm:t>
        <a:bodyPr/>
        <a:lstStyle/>
        <a:p>
          <a:r>
            <a:rPr lang="zh-TW" altLang="en-US" sz="3600" dirty="0" smtClean="0">
              <a:solidFill>
                <a:srgbClr val="7030A0"/>
              </a:solidFill>
              <a:latin typeface="標楷體" panose="03000509000000000000" pitchFamily="65" charset="-120"/>
              <a:ea typeface="標楷體" panose="03000509000000000000" pitchFamily="65" charset="-120"/>
            </a:rPr>
            <a:t>情緒進化工法</a:t>
          </a:r>
          <a:endParaRPr lang="zh-TW" altLang="en-US" sz="3600" dirty="0">
            <a:solidFill>
              <a:srgbClr val="7030A0"/>
            </a:solidFill>
            <a:latin typeface="標楷體" panose="03000509000000000000" pitchFamily="65" charset="-120"/>
            <a:ea typeface="標楷體" panose="03000509000000000000" pitchFamily="65" charset="-120"/>
          </a:endParaRPr>
        </a:p>
      </dgm:t>
    </dgm:pt>
    <dgm:pt modelId="{69A2546B-D12C-4B29-80F5-B25F28BEB9C1}" type="parTrans" cxnId="{571A483C-052D-4E2D-88B9-2FBDF38E940F}">
      <dgm:prSet/>
      <dgm:spPr/>
      <dgm:t>
        <a:bodyPr/>
        <a:lstStyle/>
        <a:p>
          <a:endParaRPr lang="zh-TW" altLang="en-US"/>
        </a:p>
      </dgm:t>
    </dgm:pt>
    <dgm:pt modelId="{2DD31962-0744-4FF7-BA06-8E856B2AACBA}" type="sibTrans" cxnId="{571A483C-052D-4E2D-88B9-2FBDF38E940F}">
      <dgm:prSet/>
      <dgm:spPr/>
      <dgm:t>
        <a:bodyPr/>
        <a:lstStyle/>
        <a:p>
          <a:endParaRPr lang="zh-TW" altLang="en-US"/>
        </a:p>
      </dgm:t>
    </dgm:pt>
    <dgm:pt modelId="{19658947-4E27-4C82-AA8F-21B263536591}">
      <dgm:prSet phldrT="[文字]" custT="1"/>
      <dgm:spPr/>
      <dgm:t>
        <a:bodyPr/>
        <a:lstStyle/>
        <a:p>
          <a:r>
            <a:rPr lang="zh-TW" altLang="en-US" sz="4000" dirty="0" smtClean="0">
              <a:solidFill>
                <a:srgbClr val="FF0000"/>
              </a:solidFill>
              <a:latin typeface="標楷體" panose="03000509000000000000" pitchFamily="65" charset="-120"/>
              <a:ea typeface="標楷體" panose="03000509000000000000" pitchFamily="65" charset="-120"/>
            </a:rPr>
            <a:t>五個基本步驟</a:t>
          </a:r>
          <a:endParaRPr lang="zh-TW" altLang="en-US" sz="4000" dirty="0">
            <a:solidFill>
              <a:srgbClr val="FF0000"/>
            </a:solidFill>
            <a:latin typeface="標楷體" panose="03000509000000000000" pitchFamily="65" charset="-120"/>
            <a:ea typeface="標楷體" panose="03000509000000000000" pitchFamily="65" charset="-120"/>
          </a:endParaRPr>
        </a:p>
      </dgm:t>
    </dgm:pt>
    <dgm:pt modelId="{B4E1ED67-F987-4C5F-9F50-6A9A7099F06E}" type="parTrans" cxnId="{0BE4FA02-E55D-4E6A-9BEF-E093FEE6964F}">
      <dgm:prSet/>
      <dgm:spPr/>
      <dgm:t>
        <a:bodyPr/>
        <a:lstStyle/>
        <a:p>
          <a:endParaRPr lang="zh-TW" altLang="en-US"/>
        </a:p>
      </dgm:t>
    </dgm:pt>
    <dgm:pt modelId="{58C7BE80-7722-41BB-AB5A-91AB8F2A28B6}" type="sibTrans" cxnId="{0BE4FA02-E55D-4E6A-9BEF-E093FEE6964F}">
      <dgm:prSet/>
      <dgm:spPr/>
      <dgm:t>
        <a:bodyPr/>
        <a:lstStyle/>
        <a:p>
          <a:endParaRPr lang="zh-TW" altLang="en-US"/>
        </a:p>
      </dgm:t>
    </dgm:pt>
    <dgm:pt modelId="{550109F0-EA25-433E-B8A1-F9C30BF8EB1A}">
      <dgm:prSet phldrT="[文字]" custT="1"/>
      <dgm:spPr/>
      <dgm:t>
        <a:bodyPr/>
        <a:lstStyle/>
        <a:p>
          <a:r>
            <a:rPr lang="zh-TW" altLang="en-US" sz="4000" dirty="0" smtClean="0">
              <a:solidFill>
                <a:schemeClr val="accent4">
                  <a:lumMod val="50000"/>
                </a:schemeClr>
              </a:solidFill>
              <a:latin typeface="標楷體" panose="03000509000000000000" pitchFamily="65" charset="-120"/>
              <a:ea typeface="標楷體" panose="03000509000000000000" pitchFamily="65" charset="-120"/>
            </a:rPr>
            <a:t>消除負面情緒</a:t>
          </a:r>
          <a:endParaRPr lang="zh-TW" altLang="en-US" sz="4000" dirty="0">
            <a:solidFill>
              <a:schemeClr val="accent4">
                <a:lumMod val="50000"/>
              </a:schemeClr>
            </a:solidFill>
            <a:latin typeface="標楷體" panose="03000509000000000000" pitchFamily="65" charset="-120"/>
            <a:ea typeface="標楷體" panose="03000509000000000000" pitchFamily="65" charset="-120"/>
          </a:endParaRPr>
        </a:p>
      </dgm:t>
    </dgm:pt>
    <dgm:pt modelId="{D08CF453-F7C8-4D17-9462-6FD94B1D6BD0}" type="parTrans" cxnId="{27195E27-DE70-4780-BAF0-EF567A013A7A}">
      <dgm:prSet/>
      <dgm:spPr/>
      <dgm:t>
        <a:bodyPr/>
        <a:lstStyle/>
        <a:p>
          <a:endParaRPr lang="zh-TW" altLang="en-US"/>
        </a:p>
      </dgm:t>
    </dgm:pt>
    <dgm:pt modelId="{92020096-77A9-4551-AAC3-B6D016FD61BC}" type="sibTrans" cxnId="{27195E27-DE70-4780-BAF0-EF567A013A7A}">
      <dgm:prSet/>
      <dgm:spPr/>
      <dgm:t>
        <a:bodyPr/>
        <a:lstStyle/>
        <a:p>
          <a:endParaRPr lang="zh-TW" altLang="en-US"/>
        </a:p>
      </dgm:t>
    </dgm:pt>
    <dgm:pt modelId="{1AF59785-898E-4023-861A-4D2FD4AE6F17}">
      <dgm:prSet phldrT="[文字]" custT="1"/>
      <dgm:spPr/>
      <dgm:t>
        <a:bodyPr/>
        <a:lstStyle/>
        <a:p>
          <a:r>
            <a:rPr lang="zh-TW" altLang="en-US" sz="4000" dirty="0" smtClean="0">
              <a:solidFill>
                <a:srgbClr val="0070C0"/>
              </a:solidFill>
              <a:latin typeface="標楷體" panose="03000509000000000000" pitchFamily="65" charset="-120"/>
              <a:ea typeface="標楷體" panose="03000509000000000000" pitchFamily="65" charset="-120"/>
            </a:rPr>
            <a:t>建構正向情緒</a:t>
          </a:r>
          <a:endParaRPr lang="zh-TW" altLang="en-US" sz="4000" dirty="0">
            <a:solidFill>
              <a:srgbClr val="0070C0"/>
            </a:solidFill>
            <a:latin typeface="標楷體" panose="03000509000000000000" pitchFamily="65" charset="-120"/>
            <a:ea typeface="標楷體" panose="03000509000000000000" pitchFamily="65" charset="-120"/>
          </a:endParaRPr>
        </a:p>
      </dgm:t>
    </dgm:pt>
    <dgm:pt modelId="{73FAAB8A-76CF-4DE3-88AA-1927AAC2E98D}" type="parTrans" cxnId="{E4F44716-6658-41FA-A9A2-A00080E398CA}">
      <dgm:prSet/>
      <dgm:spPr/>
      <dgm:t>
        <a:bodyPr/>
        <a:lstStyle/>
        <a:p>
          <a:endParaRPr lang="zh-TW" altLang="en-US"/>
        </a:p>
      </dgm:t>
    </dgm:pt>
    <dgm:pt modelId="{02808616-1C5E-4259-AC3B-E72691CA1859}" type="sibTrans" cxnId="{E4F44716-6658-41FA-A9A2-A00080E398CA}">
      <dgm:prSet/>
      <dgm:spPr/>
      <dgm:t>
        <a:bodyPr/>
        <a:lstStyle/>
        <a:p>
          <a:endParaRPr lang="zh-TW" altLang="en-US"/>
        </a:p>
      </dgm:t>
    </dgm:pt>
    <dgm:pt modelId="{C1A20753-CB02-4878-AD27-F0CCB817C877}">
      <dgm:prSet phldrT="[文字]" custT="1"/>
      <dgm:spPr/>
      <dgm:t>
        <a:bodyPr/>
        <a:lstStyle/>
        <a:p>
          <a:r>
            <a:rPr lang="zh-TW" altLang="en-US" sz="4000" dirty="0" smtClean="0">
              <a:solidFill>
                <a:srgbClr val="C00000"/>
              </a:solidFill>
              <a:latin typeface="標楷體" panose="03000509000000000000" pitchFamily="65" charset="-120"/>
              <a:ea typeface="標楷體" panose="03000509000000000000" pitchFamily="65" charset="-120"/>
            </a:rPr>
            <a:t>大量練習經驗</a:t>
          </a:r>
          <a:endParaRPr lang="zh-TW" altLang="en-US" sz="4000" dirty="0">
            <a:solidFill>
              <a:srgbClr val="C00000"/>
            </a:solidFill>
            <a:latin typeface="標楷體" panose="03000509000000000000" pitchFamily="65" charset="-120"/>
            <a:ea typeface="標楷體" panose="03000509000000000000" pitchFamily="65" charset="-120"/>
          </a:endParaRPr>
        </a:p>
      </dgm:t>
    </dgm:pt>
    <dgm:pt modelId="{06A1D196-FC1F-4130-9625-AF70C687A25C}" type="parTrans" cxnId="{2C33CA22-72CA-4B40-8D1B-77C2DB2BAACF}">
      <dgm:prSet/>
      <dgm:spPr/>
      <dgm:t>
        <a:bodyPr/>
        <a:lstStyle/>
        <a:p>
          <a:endParaRPr lang="zh-TW" altLang="en-US"/>
        </a:p>
      </dgm:t>
    </dgm:pt>
    <dgm:pt modelId="{17315FD9-46AE-4D06-893D-371D777536C2}" type="sibTrans" cxnId="{2C33CA22-72CA-4B40-8D1B-77C2DB2BAACF}">
      <dgm:prSet/>
      <dgm:spPr/>
      <dgm:t>
        <a:bodyPr/>
        <a:lstStyle/>
        <a:p>
          <a:endParaRPr lang="zh-TW" altLang="en-US"/>
        </a:p>
      </dgm:t>
    </dgm:pt>
    <dgm:pt modelId="{C548CC57-2CEF-4745-B9C8-1CC7B56418C3}" type="pres">
      <dgm:prSet presAssocID="{011A3CBB-1264-4069-AA52-9B1A0071FEB7}" presName="diagram" presStyleCnt="0">
        <dgm:presLayoutVars>
          <dgm:chMax val="1"/>
          <dgm:dir/>
          <dgm:animLvl val="ctr"/>
          <dgm:resizeHandles val="exact"/>
        </dgm:presLayoutVars>
      </dgm:prSet>
      <dgm:spPr/>
      <dgm:t>
        <a:bodyPr/>
        <a:lstStyle/>
        <a:p>
          <a:endParaRPr lang="zh-TW" altLang="en-US"/>
        </a:p>
      </dgm:t>
    </dgm:pt>
    <dgm:pt modelId="{20BCED40-00E5-4A5B-8BB4-60C03BA3E494}" type="pres">
      <dgm:prSet presAssocID="{011A3CBB-1264-4069-AA52-9B1A0071FEB7}" presName="matrix" presStyleCnt="0"/>
      <dgm:spPr/>
    </dgm:pt>
    <dgm:pt modelId="{9AF6EB91-1D94-4E18-8B8F-4AC8259CC8DD}" type="pres">
      <dgm:prSet presAssocID="{011A3CBB-1264-4069-AA52-9B1A0071FEB7}" presName="tile1" presStyleLbl="node1" presStyleIdx="0" presStyleCnt="4"/>
      <dgm:spPr/>
      <dgm:t>
        <a:bodyPr/>
        <a:lstStyle/>
        <a:p>
          <a:endParaRPr lang="zh-TW" altLang="en-US"/>
        </a:p>
      </dgm:t>
    </dgm:pt>
    <dgm:pt modelId="{003099E1-D020-4723-AAF8-56CF7EE72975}" type="pres">
      <dgm:prSet presAssocID="{011A3CBB-1264-4069-AA52-9B1A0071FEB7}" presName="tile1text" presStyleLbl="node1" presStyleIdx="0" presStyleCnt="4">
        <dgm:presLayoutVars>
          <dgm:chMax val="0"/>
          <dgm:chPref val="0"/>
          <dgm:bulletEnabled val="1"/>
        </dgm:presLayoutVars>
      </dgm:prSet>
      <dgm:spPr/>
      <dgm:t>
        <a:bodyPr/>
        <a:lstStyle/>
        <a:p>
          <a:endParaRPr lang="zh-TW" altLang="en-US"/>
        </a:p>
      </dgm:t>
    </dgm:pt>
    <dgm:pt modelId="{7C7E3200-AB89-4A00-9AF7-39E07E729BEA}" type="pres">
      <dgm:prSet presAssocID="{011A3CBB-1264-4069-AA52-9B1A0071FEB7}" presName="tile2" presStyleLbl="node1" presStyleIdx="1" presStyleCnt="4"/>
      <dgm:spPr/>
      <dgm:t>
        <a:bodyPr/>
        <a:lstStyle/>
        <a:p>
          <a:endParaRPr lang="zh-TW" altLang="en-US"/>
        </a:p>
      </dgm:t>
    </dgm:pt>
    <dgm:pt modelId="{4AF1B1C0-7200-4437-8912-25E1932F19D1}" type="pres">
      <dgm:prSet presAssocID="{011A3CBB-1264-4069-AA52-9B1A0071FEB7}" presName="tile2text" presStyleLbl="node1" presStyleIdx="1" presStyleCnt="4">
        <dgm:presLayoutVars>
          <dgm:chMax val="0"/>
          <dgm:chPref val="0"/>
          <dgm:bulletEnabled val="1"/>
        </dgm:presLayoutVars>
      </dgm:prSet>
      <dgm:spPr/>
      <dgm:t>
        <a:bodyPr/>
        <a:lstStyle/>
        <a:p>
          <a:endParaRPr lang="zh-TW" altLang="en-US"/>
        </a:p>
      </dgm:t>
    </dgm:pt>
    <dgm:pt modelId="{3AD55DB9-16DE-48CC-8B7F-F1B65782BAA5}" type="pres">
      <dgm:prSet presAssocID="{011A3CBB-1264-4069-AA52-9B1A0071FEB7}" presName="tile3" presStyleLbl="node1" presStyleIdx="2" presStyleCnt="4"/>
      <dgm:spPr/>
      <dgm:t>
        <a:bodyPr/>
        <a:lstStyle/>
        <a:p>
          <a:endParaRPr lang="zh-TW" altLang="en-US"/>
        </a:p>
      </dgm:t>
    </dgm:pt>
    <dgm:pt modelId="{2A625964-1C29-48EC-94AE-8EE9BDE25210}" type="pres">
      <dgm:prSet presAssocID="{011A3CBB-1264-4069-AA52-9B1A0071FEB7}" presName="tile3text" presStyleLbl="node1" presStyleIdx="2" presStyleCnt="4">
        <dgm:presLayoutVars>
          <dgm:chMax val="0"/>
          <dgm:chPref val="0"/>
          <dgm:bulletEnabled val="1"/>
        </dgm:presLayoutVars>
      </dgm:prSet>
      <dgm:spPr/>
      <dgm:t>
        <a:bodyPr/>
        <a:lstStyle/>
        <a:p>
          <a:endParaRPr lang="zh-TW" altLang="en-US"/>
        </a:p>
      </dgm:t>
    </dgm:pt>
    <dgm:pt modelId="{7E7A130D-1A55-4C5D-95F0-98E83C326272}" type="pres">
      <dgm:prSet presAssocID="{011A3CBB-1264-4069-AA52-9B1A0071FEB7}" presName="tile4" presStyleLbl="node1" presStyleIdx="3" presStyleCnt="4"/>
      <dgm:spPr/>
      <dgm:t>
        <a:bodyPr/>
        <a:lstStyle/>
        <a:p>
          <a:endParaRPr lang="zh-TW" altLang="en-US"/>
        </a:p>
      </dgm:t>
    </dgm:pt>
    <dgm:pt modelId="{C1DCF898-D7E0-4644-B989-D12F519D0E08}" type="pres">
      <dgm:prSet presAssocID="{011A3CBB-1264-4069-AA52-9B1A0071FEB7}" presName="tile4text" presStyleLbl="node1" presStyleIdx="3" presStyleCnt="4">
        <dgm:presLayoutVars>
          <dgm:chMax val="0"/>
          <dgm:chPref val="0"/>
          <dgm:bulletEnabled val="1"/>
        </dgm:presLayoutVars>
      </dgm:prSet>
      <dgm:spPr/>
      <dgm:t>
        <a:bodyPr/>
        <a:lstStyle/>
        <a:p>
          <a:endParaRPr lang="zh-TW" altLang="en-US"/>
        </a:p>
      </dgm:t>
    </dgm:pt>
    <dgm:pt modelId="{A4482FA2-AD8B-4B33-9ADB-FEE40CAAE72C}" type="pres">
      <dgm:prSet presAssocID="{011A3CBB-1264-4069-AA52-9B1A0071FEB7}" presName="centerTile" presStyleLbl="fgShp" presStyleIdx="0" presStyleCnt="1">
        <dgm:presLayoutVars>
          <dgm:chMax val="0"/>
          <dgm:chPref val="0"/>
        </dgm:presLayoutVars>
      </dgm:prSet>
      <dgm:spPr/>
      <dgm:t>
        <a:bodyPr/>
        <a:lstStyle/>
        <a:p>
          <a:endParaRPr lang="zh-TW" altLang="en-US"/>
        </a:p>
      </dgm:t>
    </dgm:pt>
  </dgm:ptLst>
  <dgm:cxnLst>
    <dgm:cxn modelId="{4151AA99-AE46-4D81-A5AF-D8815D3177B1}" type="presOf" srcId="{550109F0-EA25-433E-B8A1-F9C30BF8EB1A}" destId="{7C7E3200-AB89-4A00-9AF7-39E07E729BEA}" srcOrd="0" destOrd="0" presId="urn:microsoft.com/office/officeart/2005/8/layout/matrix1"/>
    <dgm:cxn modelId="{AA733B7B-9D7A-44AC-945E-9F5ABCD7247E}" type="presOf" srcId="{011A3CBB-1264-4069-AA52-9B1A0071FEB7}" destId="{C548CC57-2CEF-4745-B9C8-1CC7B56418C3}" srcOrd="0" destOrd="0" presId="urn:microsoft.com/office/officeart/2005/8/layout/matrix1"/>
    <dgm:cxn modelId="{571A483C-052D-4E2D-88B9-2FBDF38E940F}" srcId="{011A3CBB-1264-4069-AA52-9B1A0071FEB7}" destId="{DD43E69B-DE38-45C8-AE25-DD71F55E2A11}" srcOrd="0" destOrd="0" parTransId="{69A2546B-D12C-4B29-80F5-B25F28BEB9C1}" sibTransId="{2DD31962-0744-4FF7-BA06-8E856B2AACBA}"/>
    <dgm:cxn modelId="{1B4B6808-6721-4BF3-8EAA-495EE02CEDBC}" type="presOf" srcId="{DD43E69B-DE38-45C8-AE25-DD71F55E2A11}" destId="{A4482FA2-AD8B-4B33-9ADB-FEE40CAAE72C}" srcOrd="0" destOrd="0" presId="urn:microsoft.com/office/officeart/2005/8/layout/matrix1"/>
    <dgm:cxn modelId="{98481501-8775-44BC-A5C7-C0D5812B3BF2}" type="presOf" srcId="{1AF59785-898E-4023-861A-4D2FD4AE6F17}" destId="{3AD55DB9-16DE-48CC-8B7F-F1B65782BAA5}" srcOrd="0" destOrd="0" presId="urn:microsoft.com/office/officeart/2005/8/layout/matrix1"/>
    <dgm:cxn modelId="{E4F44716-6658-41FA-A9A2-A00080E398CA}" srcId="{DD43E69B-DE38-45C8-AE25-DD71F55E2A11}" destId="{1AF59785-898E-4023-861A-4D2FD4AE6F17}" srcOrd="2" destOrd="0" parTransId="{73FAAB8A-76CF-4DE3-88AA-1927AAC2E98D}" sibTransId="{02808616-1C5E-4259-AC3B-E72691CA1859}"/>
    <dgm:cxn modelId="{E48F775D-0484-4317-B61F-D8E6C79625EC}" type="presOf" srcId="{C1A20753-CB02-4878-AD27-F0CCB817C877}" destId="{C1DCF898-D7E0-4644-B989-D12F519D0E08}" srcOrd="1" destOrd="0" presId="urn:microsoft.com/office/officeart/2005/8/layout/matrix1"/>
    <dgm:cxn modelId="{CFE27515-A5D9-4581-BDCA-D4BA87C677DE}" type="presOf" srcId="{C1A20753-CB02-4878-AD27-F0CCB817C877}" destId="{7E7A130D-1A55-4C5D-95F0-98E83C326272}" srcOrd="0" destOrd="0" presId="urn:microsoft.com/office/officeart/2005/8/layout/matrix1"/>
    <dgm:cxn modelId="{0BE4FA02-E55D-4E6A-9BEF-E093FEE6964F}" srcId="{DD43E69B-DE38-45C8-AE25-DD71F55E2A11}" destId="{19658947-4E27-4C82-AA8F-21B263536591}" srcOrd="0" destOrd="0" parTransId="{B4E1ED67-F987-4C5F-9F50-6A9A7099F06E}" sibTransId="{58C7BE80-7722-41BB-AB5A-91AB8F2A28B6}"/>
    <dgm:cxn modelId="{CC8A9A7C-E71E-44F8-914A-338655314CE0}" type="presOf" srcId="{550109F0-EA25-433E-B8A1-F9C30BF8EB1A}" destId="{4AF1B1C0-7200-4437-8912-25E1932F19D1}" srcOrd="1" destOrd="0" presId="urn:microsoft.com/office/officeart/2005/8/layout/matrix1"/>
    <dgm:cxn modelId="{27195E27-DE70-4780-BAF0-EF567A013A7A}" srcId="{DD43E69B-DE38-45C8-AE25-DD71F55E2A11}" destId="{550109F0-EA25-433E-B8A1-F9C30BF8EB1A}" srcOrd="1" destOrd="0" parTransId="{D08CF453-F7C8-4D17-9462-6FD94B1D6BD0}" sibTransId="{92020096-77A9-4551-AAC3-B6D016FD61BC}"/>
    <dgm:cxn modelId="{2E42F05E-1996-4BC6-9EA8-1342D3F35B6A}" type="presOf" srcId="{19658947-4E27-4C82-AA8F-21B263536591}" destId="{003099E1-D020-4723-AAF8-56CF7EE72975}" srcOrd="1" destOrd="0" presId="urn:microsoft.com/office/officeart/2005/8/layout/matrix1"/>
    <dgm:cxn modelId="{CB97E98B-3A09-4268-A55D-F535B7329D81}" type="presOf" srcId="{1AF59785-898E-4023-861A-4D2FD4AE6F17}" destId="{2A625964-1C29-48EC-94AE-8EE9BDE25210}" srcOrd="1" destOrd="0" presId="urn:microsoft.com/office/officeart/2005/8/layout/matrix1"/>
    <dgm:cxn modelId="{D75BFA84-73FC-4683-90F7-3CCBE4072870}" type="presOf" srcId="{19658947-4E27-4C82-AA8F-21B263536591}" destId="{9AF6EB91-1D94-4E18-8B8F-4AC8259CC8DD}" srcOrd="0" destOrd="0" presId="urn:microsoft.com/office/officeart/2005/8/layout/matrix1"/>
    <dgm:cxn modelId="{2C33CA22-72CA-4B40-8D1B-77C2DB2BAACF}" srcId="{DD43E69B-DE38-45C8-AE25-DD71F55E2A11}" destId="{C1A20753-CB02-4878-AD27-F0CCB817C877}" srcOrd="3" destOrd="0" parTransId="{06A1D196-FC1F-4130-9625-AF70C687A25C}" sibTransId="{17315FD9-46AE-4D06-893D-371D777536C2}"/>
    <dgm:cxn modelId="{897FF13D-3115-4612-944B-F5925197450A}" type="presParOf" srcId="{C548CC57-2CEF-4745-B9C8-1CC7B56418C3}" destId="{20BCED40-00E5-4A5B-8BB4-60C03BA3E494}" srcOrd="0" destOrd="0" presId="urn:microsoft.com/office/officeart/2005/8/layout/matrix1"/>
    <dgm:cxn modelId="{CB00367A-7A31-47DC-BAEB-2D57B6E9B60A}" type="presParOf" srcId="{20BCED40-00E5-4A5B-8BB4-60C03BA3E494}" destId="{9AF6EB91-1D94-4E18-8B8F-4AC8259CC8DD}" srcOrd="0" destOrd="0" presId="urn:microsoft.com/office/officeart/2005/8/layout/matrix1"/>
    <dgm:cxn modelId="{EA5BBDC6-2DE3-4DBB-9C27-9565AD01C860}" type="presParOf" srcId="{20BCED40-00E5-4A5B-8BB4-60C03BA3E494}" destId="{003099E1-D020-4723-AAF8-56CF7EE72975}" srcOrd="1" destOrd="0" presId="urn:microsoft.com/office/officeart/2005/8/layout/matrix1"/>
    <dgm:cxn modelId="{7D997F31-55FE-45CA-836B-44C56043B574}" type="presParOf" srcId="{20BCED40-00E5-4A5B-8BB4-60C03BA3E494}" destId="{7C7E3200-AB89-4A00-9AF7-39E07E729BEA}" srcOrd="2" destOrd="0" presId="urn:microsoft.com/office/officeart/2005/8/layout/matrix1"/>
    <dgm:cxn modelId="{AF9F1E0C-07E3-4E91-A052-CC78E4B0FA44}" type="presParOf" srcId="{20BCED40-00E5-4A5B-8BB4-60C03BA3E494}" destId="{4AF1B1C0-7200-4437-8912-25E1932F19D1}" srcOrd="3" destOrd="0" presId="urn:microsoft.com/office/officeart/2005/8/layout/matrix1"/>
    <dgm:cxn modelId="{E427E5D4-9FDF-482F-A539-B27574954DB6}" type="presParOf" srcId="{20BCED40-00E5-4A5B-8BB4-60C03BA3E494}" destId="{3AD55DB9-16DE-48CC-8B7F-F1B65782BAA5}" srcOrd="4" destOrd="0" presId="urn:microsoft.com/office/officeart/2005/8/layout/matrix1"/>
    <dgm:cxn modelId="{90512594-D1FD-4E6C-9412-8C452EB2FBC6}" type="presParOf" srcId="{20BCED40-00E5-4A5B-8BB4-60C03BA3E494}" destId="{2A625964-1C29-48EC-94AE-8EE9BDE25210}" srcOrd="5" destOrd="0" presId="urn:microsoft.com/office/officeart/2005/8/layout/matrix1"/>
    <dgm:cxn modelId="{E8CD38E4-5230-42B0-B545-0AB3BB20CE7B}" type="presParOf" srcId="{20BCED40-00E5-4A5B-8BB4-60C03BA3E494}" destId="{7E7A130D-1A55-4C5D-95F0-98E83C326272}" srcOrd="6" destOrd="0" presId="urn:microsoft.com/office/officeart/2005/8/layout/matrix1"/>
    <dgm:cxn modelId="{7EE9FA96-5387-4744-885F-BB27D168E9AB}" type="presParOf" srcId="{20BCED40-00E5-4A5B-8BB4-60C03BA3E494}" destId="{C1DCF898-D7E0-4644-B989-D12F519D0E08}" srcOrd="7" destOrd="0" presId="urn:microsoft.com/office/officeart/2005/8/layout/matrix1"/>
    <dgm:cxn modelId="{12925F7E-21C3-4895-ADBE-C56106BDA2EF}" type="presParOf" srcId="{C548CC57-2CEF-4745-B9C8-1CC7B56418C3}" destId="{A4482FA2-AD8B-4B33-9ADB-FEE40CAAE72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7AA842-91A8-4247-B068-21E9EADAAB28}" type="doc">
      <dgm:prSet loTypeId="urn:microsoft.com/office/officeart/2005/8/layout/cycle3" loCatId="cycle" qsTypeId="urn:microsoft.com/office/officeart/2005/8/quickstyle/3d1" qsCatId="3D" csTypeId="urn:microsoft.com/office/officeart/2005/8/colors/colorful5" csCatId="colorful" phldr="1"/>
      <dgm:spPr/>
      <dgm:t>
        <a:bodyPr/>
        <a:lstStyle/>
        <a:p>
          <a:endParaRPr lang="zh-TW" altLang="en-US"/>
        </a:p>
      </dgm:t>
    </dgm:pt>
    <dgm:pt modelId="{E90285ED-C9BA-4E43-8F94-220ED5191CBE}">
      <dgm:prSet phldrT="[文字]"/>
      <dgm:spPr/>
      <dgm:t>
        <a:bodyPr/>
        <a:lstStyle/>
        <a:p>
          <a:r>
            <a:rPr lang="en-US" altLang="zh-TW" b="0" dirty="0" smtClean="0"/>
            <a:t>1.</a:t>
          </a:r>
          <a:r>
            <a:rPr lang="zh-TW" altLang="en-US" b="0" dirty="0" smtClean="0"/>
            <a:t>敲</a:t>
          </a:r>
          <a:endParaRPr lang="zh-TW" altLang="en-US" b="0" dirty="0"/>
        </a:p>
      </dgm:t>
    </dgm:pt>
    <dgm:pt modelId="{B8226E54-97DE-434E-A3ED-190AEC99E998}" type="parTrans" cxnId="{48423412-73CB-4938-BD6E-575D3A6F75AF}">
      <dgm:prSet/>
      <dgm:spPr/>
      <dgm:t>
        <a:bodyPr/>
        <a:lstStyle/>
        <a:p>
          <a:endParaRPr lang="zh-TW" altLang="en-US"/>
        </a:p>
      </dgm:t>
    </dgm:pt>
    <dgm:pt modelId="{9FBBDA2F-9336-4504-86D0-CEB879061028}" type="sibTrans" cxnId="{48423412-73CB-4938-BD6E-575D3A6F75AF}">
      <dgm:prSet/>
      <dgm:spPr/>
      <dgm:t>
        <a:bodyPr/>
        <a:lstStyle/>
        <a:p>
          <a:endParaRPr lang="zh-TW" altLang="en-US"/>
        </a:p>
      </dgm:t>
    </dgm:pt>
    <dgm:pt modelId="{B6EF8DBB-0534-490B-9337-8F896E03D26D}">
      <dgm:prSet phldrT="[文字]"/>
      <dgm:spPr/>
      <dgm:t>
        <a:bodyPr/>
        <a:lstStyle/>
        <a:p>
          <a:r>
            <a:rPr lang="en-US" altLang="zh-TW" dirty="0" smtClean="0"/>
            <a:t>2.</a:t>
          </a:r>
          <a:r>
            <a:rPr lang="zh-TW" altLang="en-US" dirty="0" smtClean="0"/>
            <a:t>散</a:t>
          </a:r>
          <a:endParaRPr lang="zh-TW" altLang="en-US" dirty="0"/>
        </a:p>
      </dgm:t>
    </dgm:pt>
    <dgm:pt modelId="{60E8C90D-B6B2-4732-B62B-3CC18F5B1AE2}" type="parTrans" cxnId="{73B845B9-EC8E-4D7F-9E92-2AD4E565A132}">
      <dgm:prSet/>
      <dgm:spPr/>
      <dgm:t>
        <a:bodyPr/>
        <a:lstStyle/>
        <a:p>
          <a:endParaRPr lang="zh-TW" altLang="en-US"/>
        </a:p>
      </dgm:t>
    </dgm:pt>
    <dgm:pt modelId="{613CCF43-810F-4B55-BB4B-F4C7D8957AF8}" type="sibTrans" cxnId="{73B845B9-EC8E-4D7F-9E92-2AD4E565A132}">
      <dgm:prSet/>
      <dgm:spPr/>
      <dgm:t>
        <a:bodyPr/>
        <a:lstStyle/>
        <a:p>
          <a:endParaRPr lang="zh-TW" altLang="en-US"/>
        </a:p>
      </dgm:t>
    </dgm:pt>
    <dgm:pt modelId="{BBE26A41-D747-4707-85E4-0B302320F601}">
      <dgm:prSet phldrT="[文字]"/>
      <dgm:spPr/>
      <dgm:t>
        <a:bodyPr/>
        <a:lstStyle/>
        <a:p>
          <a:r>
            <a:rPr lang="en-US" altLang="zh-TW" b="0" dirty="0" smtClean="0">
              <a:solidFill>
                <a:schemeClr val="bg1"/>
              </a:solidFill>
            </a:rPr>
            <a:t>3.</a:t>
          </a:r>
          <a:r>
            <a:rPr lang="zh-TW" altLang="en-US" b="0" dirty="0" smtClean="0">
              <a:solidFill>
                <a:schemeClr val="bg1"/>
              </a:solidFill>
            </a:rPr>
            <a:t>吸</a:t>
          </a:r>
          <a:endParaRPr lang="zh-TW" altLang="en-US" b="0" dirty="0">
            <a:solidFill>
              <a:schemeClr val="bg1"/>
            </a:solidFill>
          </a:endParaRPr>
        </a:p>
      </dgm:t>
    </dgm:pt>
    <dgm:pt modelId="{A6417AA4-40F4-48CF-A3C8-70D0C553DAD3}" type="parTrans" cxnId="{B41C55A5-6938-4499-93E9-788EEE7F71AA}">
      <dgm:prSet/>
      <dgm:spPr/>
      <dgm:t>
        <a:bodyPr/>
        <a:lstStyle/>
        <a:p>
          <a:endParaRPr lang="zh-TW" altLang="en-US"/>
        </a:p>
      </dgm:t>
    </dgm:pt>
    <dgm:pt modelId="{AB88E026-72C1-4BDA-82EA-231FEA0A61AF}" type="sibTrans" cxnId="{B41C55A5-6938-4499-93E9-788EEE7F71AA}">
      <dgm:prSet/>
      <dgm:spPr/>
      <dgm:t>
        <a:bodyPr/>
        <a:lstStyle/>
        <a:p>
          <a:endParaRPr lang="zh-TW" altLang="en-US"/>
        </a:p>
      </dgm:t>
    </dgm:pt>
    <dgm:pt modelId="{2065A9BA-3FF2-44FD-8FAF-6FFE807DB71B}">
      <dgm:prSet phldrT="[文字]"/>
      <dgm:spPr/>
      <dgm:t>
        <a:bodyPr/>
        <a:lstStyle/>
        <a:p>
          <a:r>
            <a:rPr lang="en-US" altLang="zh-TW" dirty="0" smtClean="0"/>
            <a:t>4.</a:t>
          </a:r>
          <a:r>
            <a:rPr lang="zh-TW" altLang="en-US" dirty="0" smtClean="0"/>
            <a:t>凝</a:t>
          </a:r>
          <a:endParaRPr lang="zh-TW" altLang="en-US" dirty="0"/>
        </a:p>
      </dgm:t>
    </dgm:pt>
    <dgm:pt modelId="{4E7E6991-4B48-47EF-806B-00AD31CC16A8}" type="parTrans" cxnId="{67D3AA71-8D7D-4BBE-AC18-50077E8B9C9A}">
      <dgm:prSet/>
      <dgm:spPr/>
      <dgm:t>
        <a:bodyPr/>
        <a:lstStyle/>
        <a:p>
          <a:endParaRPr lang="zh-TW" altLang="en-US"/>
        </a:p>
      </dgm:t>
    </dgm:pt>
    <dgm:pt modelId="{E6A71C1A-3939-432C-974C-2EA65B553F96}" type="sibTrans" cxnId="{67D3AA71-8D7D-4BBE-AC18-50077E8B9C9A}">
      <dgm:prSet/>
      <dgm:spPr/>
      <dgm:t>
        <a:bodyPr/>
        <a:lstStyle/>
        <a:p>
          <a:endParaRPr lang="zh-TW" altLang="en-US"/>
        </a:p>
      </dgm:t>
    </dgm:pt>
    <dgm:pt modelId="{A76872AB-2A09-495E-A30C-7A54C281DD88}">
      <dgm:prSet phldrT="[文字]"/>
      <dgm:spPr/>
      <dgm:t>
        <a:bodyPr/>
        <a:lstStyle/>
        <a:p>
          <a:r>
            <a:rPr lang="en-US" altLang="zh-TW" dirty="0" smtClean="0"/>
            <a:t>5.</a:t>
          </a:r>
          <a:r>
            <a:rPr lang="zh-TW" altLang="en-US" dirty="0" smtClean="0"/>
            <a:t>鬆</a:t>
          </a:r>
          <a:endParaRPr lang="zh-TW" altLang="en-US" dirty="0"/>
        </a:p>
      </dgm:t>
    </dgm:pt>
    <dgm:pt modelId="{27737987-30E3-48FC-98C7-F00CFCEF0E8A}" type="parTrans" cxnId="{71F92834-8A11-4974-9B09-4278F9EAAB52}">
      <dgm:prSet/>
      <dgm:spPr/>
      <dgm:t>
        <a:bodyPr/>
        <a:lstStyle/>
        <a:p>
          <a:endParaRPr lang="zh-TW" altLang="en-US"/>
        </a:p>
      </dgm:t>
    </dgm:pt>
    <dgm:pt modelId="{F064F2B3-2F61-4AB0-BB77-31CB3656BA0C}" type="sibTrans" cxnId="{71F92834-8A11-4974-9B09-4278F9EAAB52}">
      <dgm:prSet/>
      <dgm:spPr/>
      <dgm:t>
        <a:bodyPr/>
        <a:lstStyle/>
        <a:p>
          <a:endParaRPr lang="zh-TW" altLang="en-US"/>
        </a:p>
      </dgm:t>
    </dgm:pt>
    <dgm:pt modelId="{E2E30F3A-9418-4359-8095-644C0A85CF74}" type="pres">
      <dgm:prSet presAssocID="{C37AA842-91A8-4247-B068-21E9EADAAB28}" presName="Name0" presStyleCnt="0">
        <dgm:presLayoutVars>
          <dgm:dir/>
          <dgm:resizeHandles val="exact"/>
        </dgm:presLayoutVars>
      </dgm:prSet>
      <dgm:spPr/>
      <dgm:t>
        <a:bodyPr/>
        <a:lstStyle/>
        <a:p>
          <a:endParaRPr lang="zh-TW" altLang="en-US"/>
        </a:p>
      </dgm:t>
    </dgm:pt>
    <dgm:pt modelId="{F92C2CFF-8C0B-4F00-8B31-EE217672CBA1}" type="pres">
      <dgm:prSet presAssocID="{C37AA842-91A8-4247-B068-21E9EADAAB28}" presName="cycle" presStyleCnt="0"/>
      <dgm:spPr/>
      <dgm:t>
        <a:bodyPr/>
        <a:lstStyle/>
        <a:p>
          <a:endParaRPr lang="zh-TW" altLang="en-US"/>
        </a:p>
      </dgm:t>
    </dgm:pt>
    <dgm:pt modelId="{AABBCA00-5785-4010-9CA2-F7B70231B19A}" type="pres">
      <dgm:prSet presAssocID="{E90285ED-C9BA-4E43-8F94-220ED5191CBE}" presName="nodeFirstNode" presStyleLbl="node1" presStyleIdx="0" presStyleCnt="5">
        <dgm:presLayoutVars>
          <dgm:bulletEnabled val="1"/>
        </dgm:presLayoutVars>
      </dgm:prSet>
      <dgm:spPr/>
      <dgm:t>
        <a:bodyPr/>
        <a:lstStyle/>
        <a:p>
          <a:endParaRPr lang="zh-TW" altLang="en-US"/>
        </a:p>
      </dgm:t>
    </dgm:pt>
    <dgm:pt modelId="{BDC04788-E9DC-4636-ADF0-3790BE1F0289}" type="pres">
      <dgm:prSet presAssocID="{9FBBDA2F-9336-4504-86D0-CEB879061028}" presName="sibTransFirstNode" presStyleLbl="bgShp" presStyleIdx="0" presStyleCnt="1"/>
      <dgm:spPr/>
      <dgm:t>
        <a:bodyPr/>
        <a:lstStyle/>
        <a:p>
          <a:endParaRPr lang="zh-TW" altLang="en-US"/>
        </a:p>
      </dgm:t>
    </dgm:pt>
    <dgm:pt modelId="{2D9B70A5-3510-40AC-B498-452939C44174}" type="pres">
      <dgm:prSet presAssocID="{B6EF8DBB-0534-490B-9337-8F896E03D26D}" presName="nodeFollowingNodes" presStyleLbl="node1" presStyleIdx="1" presStyleCnt="5">
        <dgm:presLayoutVars>
          <dgm:bulletEnabled val="1"/>
        </dgm:presLayoutVars>
      </dgm:prSet>
      <dgm:spPr/>
      <dgm:t>
        <a:bodyPr/>
        <a:lstStyle/>
        <a:p>
          <a:endParaRPr lang="zh-TW" altLang="en-US"/>
        </a:p>
      </dgm:t>
    </dgm:pt>
    <dgm:pt modelId="{83EB669B-379A-4C2D-A5D2-35C4EB1936D5}" type="pres">
      <dgm:prSet presAssocID="{BBE26A41-D747-4707-85E4-0B302320F601}" presName="nodeFollowingNodes" presStyleLbl="node1" presStyleIdx="2" presStyleCnt="5">
        <dgm:presLayoutVars>
          <dgm:bulletEnabled val="1"/>
        </dgm:presLayoutVars>
      </dgm:prSet>
      <dgm:spPr/>
      <dgm:t>
        <a:bodyPr/>
        <a:lstStyle/>
        <a:p>
          <a:endParaRPr lang="zh-TW" altLang="en-US"/>
        </a:p>
      </dgm:t>
    </dgm:pt>
    <dgm:pt modelId="{F7116F29-C9F6-4128-A5AC-06D819BEE1CC}" type="pres">
      <dgm:prSet presAssocID="{2065A9BA-3FF2-44FD-8FAF-6FFE807DB71B}" presName="nodeFollowingNodes" presStyleLbl="node1" presStyleIdx="3" presStyleCnt="5">
        <dgm:presLayoutVars>
          <dgm:bulletEnabled val="1"/>
        </dgm:presLayoutVars>
      </dgm:prSet>
      <dgm:spPr/>
      <dgm:t>
        <a:bodyPr/>
        <a:lstStyle/>
        <a:p>
          <a:endParaRPr lang="zh-TW" altLang="en-US"/>
        </a:p>
      </dgm:t>
    </dgm:pt>
    <dgm:pt modelId="{D32738CD-EB4E-4D00-AB83-EFCBB3AE55F2}" type="pres">
      <dgm:prSet presAssocID="{A76872AB-2A09-495E-A30C-7A54C281DD88}" presName="nodeFollowingNodes" presStyleLbl="node1" presStyleIdx="4" presStyleCnt="5">
        <dgm:presLayoutVars>
          <dgm:bulletEnabled val="1"/>
        </dgm:presLayoutVars>
      </dgm:prSet>
      <dgm:spPr/>
      <dgm:t>
        <a:bodyPr/>
        <a:lstStyle/>
        <a:p>
          <a:endParaRPr lang="zh-TW" altLang="en-US"/>
        </a:p>
      </dgm:t>
    </dgm:pt>
  </dgm:ptLst>
  <dgm:cxnLst>
    <dgm:cxn modelId="{B41C55A5-6938-4499-93E9-788EEE7F71AA}" srcId="{C37AA842-91A8-4247-B068-21E9EADAAB28}" destId="{BBE26A41-D747-4707-85E4-0B302320F601}" srcOrd="2" destOrd="0" parTransId="{A6417AA4-40F4-48CF-A3C8-70D0C553DAD3}" sibTransId="{AB88E026-72C1-4BDA-82EA-231FEA0A61AF}"/>
    <dgm:cxn modelId="{D2A86103-17AE-4C70-ACA6-482EA2FCC722}" type="presOf" srcId="{A76872AB-2A09-495E-A30C-7A54C281DD88}" destId="{D32738CD-EB4E-4D00-AB83-EFCBB3AE55F2}" srcOrd="0" destOrd="0" presId="urn:microsoft.com/office/officeart/2005/8/layout/cycle3"/>
    <dgm:cxn modelId="{67D3AA71-8D7D-4BBE-AC18-50077E8B9C9A}" srcId="{C37AA842-91A8-4247-B068-21E9EADAAB28}" destId="{2065A9BA-3FF2-44FD-8FAF-6FFE807DB71B}" srcOrd="3" destOrd="0" parTransId="{4E7E6991-4B48-47EF-806B-00AD31CC16A8}" sibTransId="{E6A71C1A-3939-432C-974C-2EA65B553F96}"/>
    <dgm:cxn modelId="{059E18C9-927C-4759-A547-D26AFA0C9278}" type="presOf" srcId="{C37AA842-91A8-4247-B068-21E9EADAAB28}" destId="{E2E30F3A-9418-4359-8095-644C0A85CF74}" srcOrd="0" destOrd="0" presId="urn:microsoft.com/office/officeart/2005/8/layout/cycle3"/>
    <dgm:cxn modelId="{71F92834-8A11-4974-9B09-4278F9EAAB52}" srcId="{C37AA842-91A8-4247-B068-21E9EADAAB28}" destId="{A76872AB-2A09-495E-A30C-7A54C281DD88}" srcOrd="4" destOrd="0" parTransId="{27737987-30E3-48FC-98C7-F00CFCEF0E8A}" sibTransId="{F064F2B3-2F61-4AB0-BB77-31CB3656BA0C}"/>
    <dgm:cxn modelId="{67029A1D-97AE-4C85-A659-19FF82A20E3B}" type="presOf" srcId="{E90285ED-C9BA-4E43-8F94-220ED5191CBE}" destId="{AABBCA00-5785-4010-9CA2-F7B70231B19A}" srcOrd="0" destOrd="0" presId="urn:microsoft.com/office/officeart/2005/8/layout/cycle3"/>
    <dgm:cxn modelId="{66DF86D8-04D7-448D-8E49-0A07CCA5B513}" type="presOf" srcId="{BBE26A41-D747-4707-85E4-0B302320F601}" destId="{83EB669B-379A-4C2D-A5D2-35C4EB1936D5}" srcOrd="0" destOrd="0" presId="urn:microsoft.com/office/officeart/2005/8/layout/cycle3"/>
    <dgm:cxn modelId="{044808AC-46A1-455D-8F18-15867E0703E1}" type="presOf" srcId="{9FBBDA2F-9336-4504-86D0-CEB879061028}" destId="{BDC04788-E9DC-4636-ADF0-3790BE1F0289}" srcOrd="0" destOrd="0" presId="urn:microsoft.com/office/officeart/2005/8/layout/cycle3"/>
    <dgm:cxn modelId="{48423412-73CB-4938-BD6E-575D3A6F75AF}" srcId="{C37AA842-91A8-4247-B068-21E9EADAAB28}" destId="{E90285ED-C9BA-4E43-8F94-220ED5191CBE}" srcOrd="0" destOrd="0" parTransId="{B8226E54-97DE-434E-A3ED-190AEC99E998}" sibTransId="{9FBBDA2F-9336-4504-86D0-CEB879061028}"/>
    <dgm:cxn modelId="{F599C35F-83DD-431A-9905-89E7DAA8ECAE}" type="presOf" srcId="{B6EF8DBB-0534-490B-9337-8F896E03D26D}" destId="{2D9B70A5-3510-40AC-B498-452939C44174}" srcOrd="0" destOrd="0" presId="urn:microsoft.com/office/officeart/2005/8/layout/cycle3"/>
    <dgm:cxn modelId="{73B845B9-EC8E-4D7F-9E92-2AD4E565A132}" srcId="{C37AA842-91A8-4247-B068-21E9EADAAB28}" destId="{B6EF8DBB-0534-490B-9337-8F896E03D26D}" srcOrd="1" destOrd="0" parTransId="{60E8C90D-B6B2-4732-B62B-3CC18F5B1AE2}" sibTransId="{613CCF43-810F-4B55-BB4B-F4C7D8957AF8}"/>
    <dgm:cxn modelId="{5360DE79-7BC3-4C6F-A04E-6669FCE00D14}" type="presOf" srcId="{2065A9BA-3FF2-44FD-8FAF-6FFE807DB71B}" destId="{F7116F29-C9F6-4128-A5AC-06D819BEE1CC}" srcOrd="0" destOrd="0" presId="urn:microsoft.com/office/officeart/2005/8/layout/cycle3"/>
    <dgm:cxn modelId="{6542BF4F-3A4F-47F2-8708-FA76A3A40E4B}" type="presParOf" srcId="{E2E30F3A-9418-4359-8095-644C0A85CF74}" destId="{F92C2CFF-8C0B-4F00-8B31-EE217672CBA1}" srcOrd="0" destOrd="0" presId="urn:microsoft.com/office/officeart/2005/8/layout/cycle3"/>
    <dgm:cxn modelId="{DACC7FEC-95F9-4E08-B10A-68C92CD11488}" type="presParOf" srcId="{F92C2CFF-8C0B-4F00-8B31-EE217672CBA1}" destId="{AABBCA00-5785-4010-9CA2-F7B70231B19A}" srcOrd="0" destOrd="0" presId="urn:microsoft.com/office/officeart/2005/8/layout/cycle3"/>
    <dgm:cxn modelId="{0E7B268D-3102-476C-9FB6-08EE016BC79A}" type="presParOf" srcId="{F92C2CFF-8C0B-4F00-8B31-EE217672CBA1}" destId="{BDC04788-E9DC-4636-ADF0-3790BE1F0289}" srcOrd="1" destOrd="0" presId="urn:microsoft.com/office/officeart/2005/8/layout/cycle3"/>
    <dgm:cxn modelId="{E37CF866-147C-4603-BCF4-EE17CE147B02}" type="presParOf" srcId="{F92C2CFF-8C0B-4F00-8B31-EE217672CBA1}" destId="{2D9B70A5-3510-40AC-B498-452939C44174}" srcOrd="2" destOrd="0" presId="urn:microsoft.com/office/officeart/2005/8/layout/cycle3"/>
    <dgm:cxn modelId="{32295FF5-DFA7-4D25-89AD-C0363D85E2E9}" type="presParOf" srcId="{F92C2CFF-8C0B-4F00-8B31-EE217672CBA1}" destId="{83EB669B-379A-4C2D-A5D2-35C4EB1936D5}" srcOrd="3" destOrd="0" presId="urn:microsoft.com/office/officeart/2005/8/layout/cycle3"/>
    <dgm:cxn modelId="{F1A003C5-EBA4-4FD3-ADD9-9B0E8B54FA81}" type="presParOf" srcId="{F92C2CFF-8C0B-4F00-8B31-EE217672CBA1}" destId="{F7116F29-C9F6-4128-A5AC-06D819BEE1CC}" srcOrd="4" destOrd="0" presId="urn:microsoft.com/office/officeart/2005/8/layout/cycle3"/>
    <dgm:cxn modelId="{F3857455-6426-42F0-B31D-A593238465E9}" type="presParOf" srcId="{F92C2CFF-8C0B-4F00-8B31-EE217672CBA1}" destId="{D32738CD-EB4E-4D00-AB83-EFCBB3AE55F2}"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17E878-E02E-486F-A7DD-9847057127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AB51B68C-C278-4961-9E9B-F930C62528F4}">
      <dgm:prSet phldrT="[文字]"/>
      <dgm:spPr/>
      <dgm:t>
        <a:bodyPr/>
        <a:lstStyle/>
        <a:p>
          <a:r>
            <a:rPr lang="en-US" altLang="zh-TW" b="1" dirty="0" smtClean="0">
              <a:solidFill>
                <a:srgbClr val="C00000"/>
              </a:solidFill>
              <a:latin typeface="標楷體" panose="03000509000000000000" pitchFamily="65" charset="-120"/>
              <a:ea typeface="標楷體" panose="03000509000000000000" pitchFamily="65" charset="-120"/>
            </a:rPr>
            <a:t>Step 1</a:t>
          </a:r>
          <a:r>
            <a:rPr lang="zh-TW" altLang="en-US" b="1" dirty="0" smtClean="0">
              <a:solidFill>
                <a:srgbClr val="C00000"/>
              </a:solidFill>
              <a:latin typeface="標楷體" panose="03000509000000000000" pitchFamily="65" charset="-120"/>
              <a:ea typeface="標楷體" panose="03000509000000000000" pitchFamily="65" charset="-120"/>
            </a:rPr>
            <a:t>：敲散。負面情緒</a:t>
          </a:r>
          <a:endParaRPr lang="zh-TW" altLang="en-US" b="1" dirty="0">
            <a:solidFill>
              <a:srgbClr val="C00000"/>
            </a:solidFill>
            <a:latin typeface="標楷體" panose="03000509000000000000" pitchFamily="65" charset="-120"/>
            <a:ea typeface="標楷體" panose="03000509000000000000" pitchFamily="65" charset="-120"/>
          </a:endParaRPr>
        </a:p>
      </dgm:t>
    </dgm:pt>
    <dgm:pt modelId="{3A8E50B1-D121-4BDE-9E17-4C076D114B21}" type="parTrans" cxnId="{16D47073-FC8C-4A88-B5EC-A072DDD7F600}">
      <dgm:prSet/>
      <dgm:spPr/>
      <dgm:t>
        <a:bodyPr/>
        <a:lstStyle/>
        <a:p>
          <a:endParaRPr lang="zh-TW" altLang="en-US"/>
        </a:p>
      </dgm:t>
    </dgm:pt>
    <dgm:pt modelId="{317D9496-C07C-469C-996F-DCA39AE9E902}" type="sibTrans" cxnId="{16D47073-FC8C-4A88-B5EC-A072DDD7F600}">
      <dgm:prSet/>
      <dgm:spPr/>
      <dgm:t>
        <a:bodyPr/>
        <a:lstStyle/>
        <a:p>
          <a:endParaRPr lang="zh-TW" altLang="en-US"/>
        </a:p>
      </dgm:t>
    </dgm:pt>
    <dgm:pt modelId="{1474CB59-D37A-4F41-B822-3FBDF734BDFD}">
      <dgm:prSet phldrT="[文字]"/>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dirty="0" smtClean="0">
              <a:solidFill>
                <a:srgbClr val="0070C0"/>
              </a:solidFill>
              <a:latin typeface="標楷體" panose="03000509000000000000" pitchFamily="65" charset="-120"/>
              <a:ea typeface="標楷體" panose="03000509000000000000" pitchFamily="65" charset="-120"/>
            </a:rPr>
            <a:t>情緒進化工法：敲、散</a:t>
          </a:r>
        </a:p>
      </dgm:t>
    </dgm:pt>
    <dgm:pt modelId="{2DBA0A27-897E-45D7-8954-79500A9AEAF1}" type="parTrans" cxnId="{631818D6-E641-4A14-A4FF-13ADDB2CCEC8}">
      <dgm:prSet/>
      <dgm:spPr/>
      <dgm:t>
        <a:bodyPr/>
        <a:lstStyle/>
        <a:p>
          <a:endParaRPr lang="zh-TW" altLang="en-US"/>
        </a:p>
      </dgm:t>
    </dgm:pt>
    <dgm:pt modelId="{139D53DB-050C-40C6-84F2-BF2AE0EB7603}" type="sibTrans" cxnId="{631818D6-E641-4A14-A4FF-13ADDB2CCEC8}">
      <dgm:prSet/>
      <dgm:spPr/>
      <dgm:t>
        <a:bodyPr/>
        <a:lstStyle/>
        <a:p>
          <a:endParaRPr lang="zh-TW" altLang="en-US"/>
        </a:p>
      </dgm:t>
    </dgm:pt>
    <dgm:pt modelId="{3A8CB4D4-2E53-41B8-9FA9-AC4BCE57A68C}">
      <dgm:prSet phldrT="[文字]"/>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zh-TW" dirty="0" smtClean="0">
              <a:solidFill>
                <a:schemeClr val="bg1"/>
              </a:solidFill>
              <a:latin typeface="標楷體" panose="03000509000000000000" pitchFamily="65" charset="-120"/>
              <a:ea typeface="標楷體" panose="03000509000000000000" pitchFamily="65" charset="-120"/>
            </a:rPr>
            <a:t>Step 2</a:t>
          </a:r>
          <a:r>
            <a:rPr lang="zh-TW" altLang="en-US" dirty="0" smtClean="0">
              <a:solidFill>
                <a:schemeClr val="bg1"/>
              </a:solidFill>
              <a:latin typeface="標楷體" panose="03000509000000000000" pitchFamily="65" charset="-120"/>
              <a:ea typeface="標楷體" panose="03000509000000000000" pitchFamily="65" charset="-120"/>
            </a:rPr>
            <a:t>：</a:t>
          </a:r>
          <a:r>
            <a:rPr lang="zh-TW" altLang="en-US" b="1" dirty="0" smtClean="0">
              <a:solidFill>
                <a:schemeClr val="bg1"/>
              </a:solidFill>
              <a:latin typeface="標楷體" panose="03000509000000000000" pitchFamily="65" charset="-120"/>
              <a:ea typeface="標楷體" panose="03000509000000000000" pitchFamily="65" charset="-120"/>
            </a:rPr>
            <a:t>凝聚。正向情緒</a:t>
          </a:r>
          <a:endParaRPr lang="zh-TW" altLang="en-US" dirty="0">
            <a:solidFill>
              <a:schemeClr val="bg1"/>
            </a:solidFill>
            <a:latin typeface="標楷體" panose="03000509000000000000" pitchFamily="65" charset="-120"/>
            <a:ea typeface="標楷體" panose="03000509000000000000" pitchFamily="65" charset="-120"/>
          </a:endParaRPr>
        </a:p>
      </dgm:t>
    </dgm:pt>
    <dgm:pt modelId="{755956F3-E8D6-4A5F-B416-50B6B34A79E0}" type="parTrans" cxnId="{7CB5EFBD-D5ED-4305-B5FC-02DA0741B9E6}">
      <dgm:prSet/>
      <dgm:spPr/>
      <dgm:t>
        <a:bodyPr/>
        <a:lstStyle/>
        <a:p>
          <a:endParaRPr lang="zh-TW" altLang="en-US"/>
        </a:p>
      </dgm:t>
    </dgm:pt>
    <dgm:pt modelId="{2E41AB67-CD0C-4754-8D72-6867FB4A77C3}" type="sibTrans" cxnId="{7CB5EFBD-D5ED-4305-B5FC-02DA0741B9E6}">
      <dgm:prSet/>
      <dgm:spPr/>
      <dgm:t>
        <a:bodyPr/>
        <a:lstStyle/>
        <a:p>
          <a:endParaRPr lang="zh-TW" altLang="en-US"/>
        </a:p>
      </dgm:t>
    </dgm:pt>
    <dgm:pt modelId="{8141577A-1156-4C05-B7C0-32EADDDBB784}">
      <dgm:prSet phldrT="[文字]"/>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dirty="0" smtClean="0">
              <a:solidFill>
                <a:srgbClr val="7030A0"/>
              </a:solidFill>
              <a:latin typeface="標楷體" panose="03000509000000000000" pitchFamily="65" charset="-120"/>
              <a:ea typeface="標楷體" panose="03000509000000000000" pitchFamily="65" charset="-120"/>
            </a:rPr>
            <a:t>情緒進化工法：吸、凝、鬆</a:t>
          </a:r>
          <a:endParaRPr lang="zh-TW" altLang="en-US" dirty="0">
            <a:solidFill>
              <a:srgbClr val="7030A0"/>
            </a:solidFill>
            <a:latin typeface="標楷體" panose="03000509000000000000" pitchFamily="65" charset="-120"/>
            <a:ea typeface="標楷體" panose="03000509000000000000" pitchFamily="65" charset="-120"/>
          </a:endParaRPr>
        </a:p>
      </dgm:t>
    </dgm:pt>
    <dgm:pt modelId="{46F1A21F-3754-4297-85E5-71A08576AC04}" type="parTrans" cxnId="{F4025084-901E-44BE-BBCD-3F05F6C7C5F6}">
      <dgm:prSet/>
      <dgm:spPr/>
      <dgm:t>
        <a:bodyPr/>
        <a:lstStyle/>
        <a:p>
          <a:endParaRPr lang="zh-TW" altLang="en-US"/>
        </a:p>
      </dgm:t>
    </dgm:pt>
    <dgm:pt modelId="{6D460EBB-AB2D-40C7-90F9-8687AE4EB59B}" type="sibTrans" cxnId="{F4025084-901E-44BE-BBCD-3F05F6C7C5F6}">
      <dgm:prSet/>
      <dgm:spPr/>
      <dgm:t>
        <a:bodyPr/>
        <a:lstStyle/>
        <a:p>
          <a:endParaRPr lang="zh-TW" altLang="en-US"/>
        </a:p>
      </dgm:t>
    </dgm:pt>
    <dgm:pt modelId="{04315920-A105-474E-8432-E5BEA4066CB9}" type="pres">
      <dgm:prSet presAssocID="{A517E878-E02E-486F-A7DD-9847057127C3}" presName="linear" presStyleCnt="0">
        <dgm:presLayoutVars>
          <dgm:animLvl val="lvl"/>
          <dgm:resizeHandles val="exact"/>
        </dgm:presLayoutVars>
      </dgm:prSet>
      <dgm:spPr/>
      <dgm:t>
        <a:bodyPr/>
        <a:lstStyle/>
        <a:p>
          <a:endParaRPr lang="zh-TW" altLang="en-US"/>
        </a:p>
      </dgm:t>
    </dgm:pt>
    <dgm:pt modelId="{FC712565-E842-4462-A8A7-2E0C71C4F0D1}" type="pres">
      <dgm:prSet presAssocID="{AB51B68C-C278-4961-9E9B-F930C62528F4}" presName="parentText" presStyleLbl="node1" presStyleIdx="0" presStyleCnt="2">
        <dgm:presLayoutVars>
          <dgm:chMax val="0"/>
          <dgm:bulletEnabled val="1"/>
        </dgm:presLayoutVars>
      </dgm:prSet>
      <dgm:spPr/>
      <dgm:t>
        <a:bodyPr/>
        <a:lstStyle/>
        <a:p>
          <a:endParaRPr lang="zh-TW" altLang="en-US"/>
        </a:p>
      </dgm:t>
    </dgm:pt>
    <dgm:pt modelId="{8831A8AF-2727-4797-89B1-BDEC634C63FB}" type="pres">
      <dgm:prSet presAssocID="{AB51B68C-C278-4961-9E9B-F930C62528F4}" presName="childText" presStyleLbl="revTx" presStyleIdx="0" presStyleCnt="2">
        <dgm:presLayoutVars>
          <dgm:bulletEnabled val="1"/>
        </dgm:presLayoutVars>
      </dgm:prSet>
      <dgm:spPr/>
      <dgm:t>
        <a:bodyPr/>
        <a:lstStyle/>
        <a:p>
          <a:endParaRPr lang="zh-TW" altLang="en-US"/>
        </a:p>
      </dgm:t>
    </dgm:pt>
    <dgm:pt modelId="{306DF8D9-5A94-4B57-A752-96436C44C650}" type="pres">
      <dgm:prSet presAssocID="{3A8CB4D4-2E53-41B8-9FA9-AC4BCE57A68C}" presName="parentText" presStyleLbl="node1" presStyleIdx="1" presStyleCnt="2">
        <dgm:presLayoutVars>
          <dgm:chMax val="0"/>
          <dgm:bulletEnabled val="1"/>
        </dgm:presLayoutVars>
      </dgm:prSet>
      <dgm:spPr/>
      <dgm:t>
        <a:bodyPr/>
        <a:lstStyle/>
        <a:p>
          <a:endParaRPr lang="zh-TW" altLang="en-US"/>
        </a:p>
      </dgm:t>
    </dgm:pt>
    <dgm:pt modelId="{E556CDCF-7421-4E77-982E-94DD376B49E5}" type="pres">
      <dgm:prSet presAssocID="{3A8CB4D4-2E53-41B8-9FA9-AC4BCE57A68C}" presName="childText" presStyleLbl="revTx" presStyleIdx="1" presStyleCnt="2">
        <dgm:presLayoutVars>
          <dgm:bulletEnabled val="1"/>
        </dgm:presLayoutVars>
      </dgm:prSet>
      <dgm:spPr/>
      <dgm:t>
        <a:bodyPr/>
        <a:lstStyle/>
        <a:p>
          <a:endParaRPr lang="zh-TW" altLang="en-US"/>
        </a:p>
      </dgm:t>
    </dgm:pt>
  </dgm:ptLst>
  <dgm:cxnLst>
    <dgm:cxn modelId="{8282ACEB-5988-45DD-812E-A1B54AB3D13D}" type="presOf" srcId="{3A8CB4D4-2E53-41B8-9FA9-AC4BCE57A68C}" destId="{306DF8D9-5A94-4B57-A752-96436C44C650}" srcOrd="0" destOrd="0" presId="urn:microsoft.com/office/officeart/2005/8/layout/vList2"/>
    <dgm:cxn modelId="{631818D6-E641-4A14-A4FF-13ADDB2CCEC8}" srcId="{AB51B68C-C278-4961-9E9B-F930C62528F4}" destId="{1474CB59-D37A-4F41-B822-3FBDF734BDFD}" srcOrd="0" destOrd="0" parTransId="{2DBA0A27-897E-45D7-8954-79500A9AEAF1}" sibTransId="{139D53DB-050C-40C6-84F2-BF2AE0EB7603}"/>
    <dgm:cxn modelId="{6903DE17-F67B-42DF-B7D9-CE163770260F}" type="presOf" srcId="{8141577A-1156-4C05-B7C0-32EADDDBB784}" destId="{E556CDCF-7421-4E77-982E-94DD376B49E5}" srcOrd="0" destOrd="0" presId="urn:microsoft.com/office/officeart/2005/8/layout/vList2"/>
    <dgm:cxn modelId="{1EE560E7-BBBC-42CD-A65E-E37B4799FFB5}" type="presOf" srcId="{1474CB59-D37A-4F41-B822-3FBDF734BDFD}" destId="{8831A8AF-2727-4797-89B1-BDEC634C63FB}" srcOrd="0" destOrd="0" presId="urn:microsoft.com/office/officeart/2005/8/layout/vList2"/>
    <dgm:cxn modelId="{16D47073-FC8C-4A88-B5EC-A072DDD7F600}" srcId="{A517E878-E02E-486F-A7DD-9847057127C3}" destId="{AB51B68C-C278-4961-9E9B-F930C62528F4}" srcOrd="0" destOrd="0" parTransId="{3A8E50B1-D121-4BDE-9E17-4C076D114B21}" sibTransId="{317D9496-C07C-469C-996F-DCA39AE9E902}"/>
    <dgm:cxn modelId="{10C10766-C2FA-4980-A323-79991E990A59}" type="presOf" srcId="{AB51B68C-C278-4961-9E9B-F930C62528F4}" destId="{FC712565-E842-4462-A8A7-2E0C71C4F0D1}" srcOrd="0" destOrd="0" presId="urn:microsoft.com/office/officeart/2005/8/layout/vList2"/>
    <dgm:cxn modelId="{F4025084-901E-44BE-BBCD-3F05F6C7C5F6}" srcId="{3A8CB4D4-2E53-41B8-9FA9-AC4BCE57A68C}" destId="{8141577A-1156-4C05-B7C0-32EADDDBB784}" srcOrd="0" destOrd="0" parTransId="{46F1A21F-3754-4297-85E5-71A08576AC04}" sibTransId="{6D460EBB-AB2D-40C7-90F9-8687AE4EB59B}"/>
    <dgm:cxn modelId="{293E7A5A-F6F0-4E63-B7C9-88A61B6A5A3B}" type="presOf" srcId="{A517E878-E02E-486F-A7DD-9847057127C3}" destId="{04315920-A105-474E-8432-E5BEA4066CB9}" srcOrd="0" destOrd="0" presId="urn:microsoft.com/office/officeart/2005/8/layout/vList2"/>
    <dgm:cxn modelId="{7CB5EFBD-D5ED-4305-B5FC-02DA0741B9E6}" srcId="{A517E878-E02E-486F-A7DD-9847057127C3}" destId="{3A8CB4D4-2E53-41B8-9FA9-AC4BCE57A68C}" srcOrd="1" destOrd="0" parTransId="{755956F3-E8D6-4A5F-B416-50B6B34A79E0}" sibTransId="{2E41AB67-CD0C-4754-8D72-6867FB4A77C3}"/>
    <dgm:cxn modelId="{E81A29E9-3EAA-4FCD-AB0B-1C5ECCFE98CB}" type="presParOf" srcId="{04315920-A105-474E-8432-E5BEA4066CB9}" destId="{FC712565-E842-4462-A8A7-2E0C71C4F0D1}" srcOrd="0" destOrd="0" presId="urn:microsoft.com/office/officeart/2005/8/layout/vList2"/>
    <dgm:cxn modelId="{78A5CF45-0B2D-47C7-8A91-9D1189D482A6}" type="presParOf" srcId="{04315920-A105-474E-8432-E5BEA4066CB9}" destId="{8831A8AF-2727-4797-89B1-BDEC634C63FB}" srcOrd="1" destOrd="0" presId="urn:microsoft.com/office/officeart/2005/8/layout/vList2"/>
    <dgm:cxn modelId="{4C5CE48E-EDE9-44BF-A0E9-118CD1BF903D}" type="presParOf" srcId="{04315920-A105-474E-8432-E5BEA4066CB9}" destId="{306DF8D9-5A94-4B57-A752-96436C44C650}" srcOrd="2" destOrd="0" presId="urn:microsoft.com/office/officeart/2005/8/layout/vList2"/>
    <dgm:cxn modelId="{9BBADD68-1B0A-4B69-A66F-112613B05893}" type="presParOf" srcId="{04315920-A105-474E-8432-E5BEA4066CB9}" destId="{E556CDCF-7421-4E77-982E-94DD376B49E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7AA842-91A8-4247-B068-21E9EADAAB28}" type="doc">
      <dgm:prSet loTypeId="urn:microsoft.com/office/officeart/2005/8/layout/cycle3" loCatId="cycle" qsTypeId="urn:microsoft.com/office/officeart/2005/8/quickstyle/3d1" qsCatId="3D" csTypeId="urn:microsoft.com/office/officeart/2005/8/colors/colorful5" csCatId="colorful" phldr="1"/>
      <dgm:spPr/>
      <dgm:t>
        <a:bodyPr/>
        <a:lstStyle/>
        <a:p>
          <a:endParaRPr lang="zh-TW" altLang="en-US"/>
        </a:p>
      </dgm:t>
    </dgm:pt>
    <dgm:pt modelId="{E90285ED-C9BA-4E43-8F94-220ED5191CBE}">
      <dgm:prSet phldrT="[文字]" custT="1"/>
      <dgm:spPr/>
      <dgm:t>
        <a:bodyPr/>
        <a:lstStyle/>
        <a:p>
          <a:r>
            <a:rPr lang="en-US" altLang="zh-TW" sz="6000" b="1" dirty="0" smtClean="0">
              <a:solidFill>
                <a:srgbClr val="FF0000"/>
              </a:solidFill>
            </a:rPr>
            <a:t>1.</a:t>
          </a:r>
          <a:r>
            <a:rPr lang="zh-TW" altLang="en-US" sz="6000" b="1" dirty="0" smtClean="0">
              <a:solidFill>
                <a:srgbClr val="FF0000"/>
              </a:solidFill>
            </a:rPr>
            <a:t>敲</a:t>
          </a:r>
          <a:endParaRPr lang="zh-TW" altLang="en-US" sz="6000" b="1" dirty="0">
            <a:solidFill>
              <a:srgbClr val="FF0000"/>
            </a:solidFill>
          </a:endParaRPr>
        </a:p>
      </dgm:t>
    </dgm:pt>
    <dgm:pt modelId="{B8226E54-97DE-434E-A3ED-190AEC99E998}" type="parTrans" cxnId="{48423412-73CB-4938-BD6E-575D3A6F75AF}">
      <dgm:prSet/>
      <dgm:spPr/>
      <dgm:t>
        <a:bodyPr/>
        <a:lstStyle/>
        <a:p>
          <a:endParaRPr lang="zh-TW" altLang="en-US"/>
        </a:p>
      </dgm:t>
    </dgm:pt>
    <dgm:pt modelId="{9FBBDA2F-9336-4504-86D0-CEB879061028}" type="sibTrans" cxnId="{48423412-73CB-4938-BD6E-575D3A6F75AF}">
      <dgm:prSet/>
      <dgm:spPr/>
      <dgm:t>
        <a:bodyPr/>
        <a:lstStyle/>
        <a:p>
          <a:endParaRPr lang="zh-TW" altLang="en-US"/>
        </a:p>
      </dgm:t>
    </dgm:pt>
    <dgm:pt modelId="{B6EF8DBB-0534-490B-9337-8F896E03D26D}">
      <dgm:prSet phldrT="[文字]"/>
      <dgm:spPr/>
      <dgm:t>
        <a:bodyPr/>
        <a:lstStyle/>
        <a:p>
          <a:r>
            <a:rPr lang="en-US" altLang="zh-TW" dirty="0" smtClean="0"/>
            <a:t>2.</a:t>
          </a:r>
          <a:r>
            <a:rPr lang="zh-TW" altLang="en-US" dirty="0" smtClean="0"/>
            <a:t>散</a:t>
          </a:r>
          <a:endParaRPr lang="zh-TW" altLang="en-US" dirty="0"/>
        </a:p>
      </dgm:t>
    </dgm:pt>
    <dgm:pt modelId="{60E8C90D-B6B2-4732-B62B-3CC18F5B1AE2}" type="parTrans" cxnId="{73B845B9-EC8E-4D7F-9E92-2AD4E565A132}">
      <dgm:prSet/>
      <dgm:spPr/>
      <dgm:t>
        <a:bodyPr/>
        <a:lstStyle/>
        <a:p>
          <a:endParaRPr lang="zh-TW" altLang="en-US"/>
        </a:p>
      </dgm:t>
    </dgm:pt>
    <dgm:pt modelId="{613CCF43-810F-4B55-BB4B-F4C7D8957AF8}" type="sibTrans" cxnId="{73B845B9-EC8E-4D7F-9E92-2AD4E565A132}">
      <dgm:prSet/>
      <dgm:spPr/>
      <dgm:t>
        <a:bodyPr/>
        <a:lstStyle/>
        <a:p>
          <a:endParaRPr lang="zh-TW" altLang="en-US"/>
        </a:p>
      </dgm:t>
    </dgm:pt>
    <dgm:pt modelId="{BBE26A41-D747-4707-85E4-0B302320F601}">
      <dgm:prSet phldrT="[文字]"/>
      <dgm:spPr/>
      <dgm:t>
        <a:bodyPr/>
        <a:lstStyle/>
        <a:p>
          <a:r>
            <a:rPr lang="en-US" altLang="zh-TW" dirty="0" smtClean="0"/>
            <a:t>3.</a:t>
          </a:r>
          <a:r>
            <a:rPr lang="zh-TW" altLang="en-US" dirty="0" smtClean="0"/>
            <a:t>吸</a:t>
          </a:r>
          <a:endParaRPr lang="zh-TW" altLang="en-US" dirty="0"/>
        </a:p>
      </dgm:t>
    </dgm:pt>
    <dgm:pt modelId="{A6417AA4-40F4-48CF-A3C8-70D0C553DAD3}" type="parTrans" cxnId="{B41C55A5-6938-4499-93E9-788EEE7F71AA}">
      <dgm:prSet/>
      <dgm:spPr/>
      <dgm:t>
        <a:bodyPr/>
        <a:lstStyle/>
        <a:p>
          <a:endParaRPr lang="zh-TW" altLang="en-US"/>
        </a:p>
      </dgm:t>
    </dgm:pt>
    <dgm:pt modelId="{AB88E026-72C1-4BDA-82EA-231FEA0A61AF}" type="sibTrans" cxnId="{B41C55A5-6938-4499-93E9-788EEE7F71AA}">
      <dgm:prSet/>
      <dgm:spPr/>
      <dgm:t>
        <a:bodyPr/>
        <a:lstStyle/>
        <a:p>
          <a:endParaRPr lang="zh-TW" altLang="en-US"/>
        </a:p>
      </dgm:t>
    </dgm:pt>
    <dgm:pt modelId="{2065A9BA-3FF2-44FD-8FAF-6FFE807DB71B}">
      <dgm:prSet phldrT="[文字]"/>
      <dgm:spPr/>
      <dgm:t>
        <a:bodyPr/>
        <a:lstStyle/>
        <a:p>
          <a:r>
            <a:rPr lang="en-US" altLang="zh-TW" dirty="0" smtClean="0"/>
            <a:t>4.</a:t>
          </a:r>
          <a:r>
            <a:rPr lang="zh-TW" altLang="en-US" dirty="0" smtClean="0"/>
            <a:t>凝</a:t>
          </a:r>
          <a:endParaRPr lang="zh-TW" altLang="en-US" dirty="0"/>
        </a:p>
      </dgm:t>
    </dgm:pt>
    <dgm:pt modelId="{4E7E6991-4B48-47EF-806B-00AD31CC16A8}" type="parTrans" cxnId="{67D3AA71-8D7D-4BBE-AC18-50077E8B9C9A}">
      <dgm:prSet/>
      <dgm:spPr/>
      <dgm:t>
        <a:bodyPr/>
        <a:lstStyle/>
        <a:p>
          <a:endParaRPr lang="zh-TW" altLang="en-US"/>
        </a:p>
      </dgm:t>
    </dgm:pt>
    <dgm:pt modelId="{E6A71C1A-3939-432C-974C-2EA65B553F96}" type="sibTrans" cxnId="{67D3AA71-8D7D-4BBE-AC18-50077E8B9C9A}">
      <dgm:prSet/>
      <dgm:spPr/>
      <dgm:t>
        <a:bodyPr/>
        <a:lstStyle/>
        <a:p>
          <a:endParaRPr lang="zh-TW" altLang="en-US"/>
        </a:p>
      </dgm:t>
    </dgm:pt>
    <dgm:pt modelId="{A76872AB-2A09-495E-A30C-7A54C281DD88}">
      <dgm:prSet phldrT="[文字]"/>
      <dgm:spPr/>
      <dgm:t>
        <a:bodyPr/>
        <a:lstStyle/>
        <a:p>
          <a:r>
            <a:rPr lang="en-US" altLang="zh-TW" dirty="0" smtClean="0"/>
            <a:t>5.</a:t>
          </a:r>
          <a:r>
            <a:rPr lang="zh-TW" altLang="en-US" dirty="0" smtClean="0"/>
            <a:t>鬆</a:t>
          </a:r>
          <a:endParaRPr lang="zh-TW" altLang="en-US" dirty="0"/>
        </a:p>
      </dgm:t>
    </dgm:pt>
    <dgm:pt modelId="{27737987-30E3-48FC-98C7-F00CFCEF0E8A}" type="parTrans" cxnId="{71F92834-8A11-4974-9B09-4278F9EAAB52}">
      <dgm:prSet/>
      <dgm:spPr/>
      <dgm:t>
        <a:bodyPr/>
        <a:lstStyle/>
        <a:p>
          <a:endParaRPr lang="zh-TW" altLang="en-US"/>
        </a:p>
      </dgm:t>
    </dgm:pt>
    <dgm:pt modelId="{F064F2B3-2F61-4AB0-BB77-31CB3656BA0C}" type="sibTrans" cxnId="{71F92834-8A11-4974-9B09-4278F9EAAB52}">
      <dgm:prSet/>
      <dgm:spPr/>
      <dgm:t>
        <a:bodyPr/>
        <a:lstStyle/>
        <a:p>
          <a:endParaRPr lang="zh-TW" altLang="en-US"/>
        </a:p>
      </dgm:t>
    </dgm:pt>
    <dgm:pt modelId="{E2E30F3A-9418-4359-8095-644C0A85CF74}" type="pres">
      <dgm:prSet presAssocID="{C37AA842-91A8-4247-B068-21E9EADAAB28}" presName="Name0" presStyleCnt="0">
        <dgm:presLayoutVars>
          <dgm:dir/>
          <dgm:resizeHandles val="exact"/>
        </dgm:presLayoutVars>
      </dgm:prSet>
      <dgm:spPr/>
      <dgm:t>
        <a:bodyPr/>
        <a:lstStyle/>
        <a:p>
          <a:endParaRPr lang="zh-TW" altLang="en-US"/>
        </a:p>
      </dgm:t>
    </dgm:pt>
    <dgm:pt modelId="{F92C2CFF-8C0B-4F00-8B31-EE217672CBA1}" type="pres">
      <dgm:prSet presAssocID="{C37AA842-91A8-4247-B068-21E9EADAAB28}" presName="cycle" presStyleCnt="0"/>
      <dgm:spPr/>
      <dgm:t>
        <a:bodyPr/>
        <a:lstStyle/>
        <a:p>
          <a:endParaRPr lang="zh-TW" altLang="en-US"/>
        </a:p>
      </dgm:t>
    </dgm:pt>
    <dgm:pt modelId="{AABBCA00-5785-4010-9CA2-F7B70231B19A}" type="pres">
      <dgm:prSet presAssocID="{E90285ED-C9BA-4E43-8F94-220ED5191CBE}" presName="nodeFirstNode" presStyleLbl="node1" presStyleIdx="0" presStyleCnt="5">
        <dgm:presLayoutVars>
          <dgm:bulletEnabled val="1"/>
        </dgm:presLayoutVars>
      </dgm:prSet>
      <dgm:spPr/>
      <dgm:t>
        <a:bodyPr/>
        <a:lstStyle/>
        <a:p>
          <a:endParaRPr lang="zh-TW" altLang="en-US"/>
        </a:p>
      </dgm:t>
    </dgm:pt>
    <dgm:pt modelId="{BDC04788-E9DC-4636-ADF0-3790BE1F0289}" type="pres">
      <dgm:prSet presAssocID="{9FBBDA2F-9336-4504-86D0-CEB879061028}" presName="sibTransFirstNode" presStyleLbl="bgShp" presStyleIdx="0" presStyleCnt="1"/>
      <dgm:spPr/>
      <dgm:t>
        <a:bodyPr/>
        <a:lstStyle/>
        <a:p>
          <a:endParaRPr lang="zh-TW" altLang="en-US"/>
        </a:p>
      </dgm:t>
    </dgm:pt>
    <dgm:pt modelId="{2D9B70A5-3510-40AC-B498-452939C44174}" type="pres">
      <dgm:prSet presAssocID="{B6EF8DBB-0534-490B-9337-8F896E03D26D}" presName="nodeFollowingNodes" presStyleLbl="node1" presStyleIdx="1" presStyleCnt="5">
        <dgm:presLayoutVars>
          <dgm:bulletEnabled val="1"/>
        </dgm:presLayoutVars>
      </dgm:prSet>
      <dgm:spPr/>
      <dgm:t>
        <a:bodyPr/>
        <a:lstStyle/>
        <a:p>
          <a:endParaRPr lang="zh-TW" altLang="en-US"/>
        </a:p>
      </dgm:t>
    </dgm:pt>
    <dgm:pt modelId="{83EB669B-379A-4C2D-A5D2-35C4EB1936D5}" type="pres">
      <dgm:prSet presAssocID="{BBE26A41-D747-4707-85E4-0B302320F601}" presName="nodeFollowingNodes" presStyleLbl="node1" presStyleIdx="2" presStyleCnt="5">
        <dgm:presLayoutVars>
          <dgm:bulletEnabled val="1"/>
        </dgm:presLayoutVars>
      </dgm:prSet>
      <dgm:spPr/>
      <dgm:t>
        <a:bodyPr/>
        <a:lstStyle/>
        <a:p>
          <a:endParaRPr lang="zh-TW" altLang="en-US"/>
        </a:p>
      </dgm:t>
    </dgm:pt>
    <dgm:pt modelId="{F7116F29-C9F6-4128-A5AC-06D819BEE1CC}" type="pres">
      <dgm:prSet presAssocID="{2065A9BA-3FF2-44FD-8FAF-6FFE807DB71B}" presName="nodeFollowingNodes" presStyleLbl="node1" presStyleIdx="3" presStyleCnt="5">
        <dgm:presLayoutVars>
          <dgm:bulletEnabled val="1"/>
        </dgm:presLayoutVars>
      </dgm:prSet>
      <dgm:spPr/>
      <dgm:t>
        <a:bodyPr/>
        <a:lstStyle/>
        <a:p>
          <a:endParaRPr lang="zh-TW" altLang="en-US"/>
        </a:p>
      </dgm:t>
    </dgm:pt>
    <dgm:pt modelId="{D32738CD-EB4E-4D00-AB83-EFCBB3AE55F2}" type="pres">
      <dgm:prSet presAssocID="{A76872AB-2A09-495E-A30C-7A54C281DD88}" presName="nodeFollowingNodes" presStyleLbl="node1" presStyleIdx="4" presStyleCnt="5">
        <dgm:presLayoutVars>
          <dgm:bulletEnabled val="1"/>
        </dgm:presLayoutVars>
      </dgm:prSet>
      <dgm:spPr/>
      <dgm:t>
        <a:bodyPr/>
        <a:lstStyle/>
        <a:p>
          <a:endParaRPr lang="zh-TW" altLang="en-US"/>
        </a:p>
      </dgm:t>
    </dgm:pt>
  </dgm:ptLst>
  <dgm:cxnLst>
    <dgm:cxn modelId="{B41C55A5-6938-4499-93E9-788EEE7F71AA}" srcId="{C37AA842-91A8-4247-B068-21E9EADAAB28}" destId="{BBE26A41-D747-4707-85E4-0B302320F601}" srcOrd="2" destOrd="0" parTransId="{A6417AA4-40F4-48CF-A3C8-70D0C553DAD3}" sibTransId="{AB88E026-72C1-4BDA-82EA-231FEA0A61AF}"/>
    <dgm:cxn modelId="{AE05D2CE-0EC4-4673-BA22-924FC20CA256}" type="presOf" srcId="{C37AA842-91A8-4247-B068-21E9EADAAB28}" destId="{E2E30F3A-9418-4359-8095-644C0A85CF74}" srcOrd="0" destOrd="0" presId="urn:microsoft.com/office/officeart/2005/8/layout/cycle3"/>
    <dgm:cxn modelId="{67D3AA71-8D7D-4BBE-AC18-50077E8B9C9A}" srcId="{C37AA842-91A8-4247-B068-21E9EADAAB28}" destId="{2065A9BA-3FF2-44FD-8FAF-6FFE807DB71B}" srcOrd="3" destOrd="0" parTransId="{4E7E6991-4B48-47EF-806B-00AD31CC16A8}" sibTransId="{E6A71C1A-3939-432C-974C-2EA65B553F96}"/>
    <dgm:cxn modelId="{8A13E54B-4F31-48DC-AF49-EA58F1478405}" type="presOf" srcId="{2065A9BA-3FF2-44FD-8FAF-6FFE807DB71B}" destId="{F7116F29-C9F6-4128-A5AC-06D819BEE1CC}" srcOrd="0" destOrd="0" presId="urn:microsoft.com/office/officeart/2005/8/layout/cycle3"/>
    <dgm:cxn modelId="{9D87845A-B8E1-4882-AA36-AEA2A6C16A55}" type="presOf" srcId="{E90285ED-C9BA-4E43-8F94-220ED5191CBE}" destId="{AABBCA00-5785-4010-9CA2-F7B70231B19A}" srcOrd="0" destOrd="0" presId="urn:microsoft.com/office/officeart/2005/8/layout/cycle3"/>
    <dgm:cxn modelId="{71F92834-8A11-4974-9B09-4278F9EAAB52}" srcId="{C37AA842-91A8-4247-B068-21E9EADAAB28}" destId="{A76872AB-2A09-495E-A30C-7A54C281DD88}" srcOrd="4" destOrd="0" parTransId="{27737987-30E3-48FC-98C7-F00CFCEF0E8A}" sibTransId="{F064F2B3-2F61-4AB0-BB77-31CB3656BA0C}"/>
    <dgm:cxn modelId="{DEE8922C-1E32-4EE9-9B40-050CB8D96F91}" type="presOf" srcId="{B6EF8DBB-0534-490B-9337-8F896E03D26D}" destId="{2D9B70A5-3510-40AC-B498-452939C44174}" srcOrd="0" destOrd="0" presId="urn:microsoft.com/office/officeart/2005/8/layout/cycle3"/>
    <dgm:cxn modelId="{61199202-2552-4A05-AD04-022838B912BC}" type="presOf" srcId="{9FBBDA2F-9336-4504-86D0-CEB879061028}" destId="{BDC04788-E9DC-4636-ADF0-3790BE1F0289}" srcOrd="0" destOrd="0" presId="urn:microsoft.com/office/officeart/2005/8/layout/cycle3"/>
    <dgm:cxn modelId="{48423412-73CB-4938-BD6E-575D3A6F75AF}" srcId="{C37AA842-91A8-4247-B068-21E9EADAAB28}" destId="{E90285ED-C9BA-4E43-8F94-220ED5191CBE}" srcOrd="0" destOrd="0" parTransId="{B8226E54-97DE-434E-A3ED-190AEC99E998}" sibTransId="{9FBBDA2F-9336-4504-86D0-CEB879061028}"/>
    <dgm:cxn modelId="{9A5DB93B-C8DE-4C1C-AB78-77FFAC861466}" type="presOf" srcId="{A76872AB-2A09-495E-A30C-7A54C281DD88}" destId="{D32738CD-EB4E-4D00-AB83-EFCBB3AE55F2}" srcOrd="0" destOrd="0" presId="urn:microsoft.com/office/officeart/2005/8/layout/cycle3"/>
    <dgm:cxn modelId="{73B845B9-EC8E-4D7F-9E92-2AD4E565A132}" srcId="{C37AA842-91A8-4247-B068-21E9EADAAB28}" destId="{B6EF8DBB-0534-490B-9337-8F896E03D26D}" srcOrd="1" destOrd="0" parTransId="{60E8C90D-B6B2-4732-B62B-3CC18F5B1AE2}" sibTransId="{613CCF43-810F-4B55-BB4B-F4C7D8957AF8}"/>
    <dgm:cxn modelId="{3A8D9848-7C29-43BE-8472-D28027CE0E2D}" type="presOf" srcId="{BBE26A41-D747-4707-85E4-0B302320F601}" destId="{83EB669B-379A-4C2D-A5D2-35C4EB1936D5}" srcOrd="0" destOrd="0" presId="urn:microsoft.com/office/officeart/2005/8/layout/cycle3"/>
    <dgm:cxn modelId="{DB9790BB-DF77-4523-9F60-DA4065B9DC52}" type="presParOf" srcId="{E2E30F3A-9418-4359-8095-644C0A85CF74}" destId="{F92C2CFF-8C0B-4F00-8B31-EE217672CBA1}" srcOrd="0" destOrd="0" presId="urn:microsoft.com/office/officeart/2005/8/layout/cycle3"/>
    <dgm:cxn modelId="{788A80EF-6058-4A89-946E-400CF781C5C7}" type="presParOf" srcId="{F92C2CFF-8C0B-4F00-8B31-EE217672CBA1}" destId="{AABBCA00-5785-4010-9CA2-F7B70231B19A}" srcOrd="0" destOrd="0" presId="urn:microsoft.com/office/officeart/2005/8/layout/cycle3"/>
    <dgm:cxn modelId="{C2F68E78-D9B1-44B6-9FDB-06392190F518}" type="presParOf" srcId="{F92C2CFF-8C0B-4F00-8B31-EE217672CBA1}" destId="{BDC04788-E9DC-4636-ADF0-3790BE1F0289}" srcOrd="1" destOrd="0" presId="urn:microsoft.com/office/officeart/2005/8/layout/cycle3"/>
    <dgm:cxn modelId="{81E8D4A0-BF3B-4689-83D8-C30B3C2A5BF6}" type="presParOf" srcId="{F92C2CFF-8C0B-4F00-8B31-EE217672CBA1}" destId="{2D9B70A5-3510-40AC-B498-452939C44174}" srcOrd="2" destOrd="0" presId="urn:microsoft.com/office/officeart/2005/8/layout/cycle3"/>
    <dgm:cxn modelId="{7116CC21-7762-4353-94BE-768DE61F3B11}" type="presParOf" srcId="{F92C2CFF-8C0B-4F00-8B31-EE217672CBA1}" destId="{83EB669B-379A-4C2D-A5D2-35C4EB1936D5}" srcOrd="3" destOrd="0" presId="urn:microsoft.com/office/officeart/2005/8/layout/cycle3"/>
    <dgm:cxn modelId="{101CF337-378D-4033-9A3F-AB0683809C09}" type="presParOf" srcId="{F92C2CFF-8C0B-4F00-8B31-EE217672CBA1}" destId="{F7116F29-C9F6-4128-A5AC-06D819BEE1CC}" srcOrd="4" destOrd="0" presId="urn:microsoft.com/office/officeart/2005/8/layout/cycle3"/>
    <dgm:cxn modelId="{B1122A37-3FC6-4D87-9ADD-8CBE04F059BC}" type="presParOf" srcId="{F92C2CFF-8C0B-4F00-8B31-EE217672CBA1}" destId="{D32738CD-EB4E-4D00-AB83-EFCBB3AE55F2}"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F7935-3C28-465B-9F8A-D117BD7B0633}">
      <dsp:nvSpPr>
        <dsp:cNvPr id="0" name=""/>
        <dsp:cNvSpPr/>
      </dsp:nvSpPr>
      <dsp:spPr>
        <a:xfrm rot="5400000">
          <a:off x="3393425" y="-1236136"/>
          <a:ext cx="919617" cy="3626573"/>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smtClean="0">
              <a:latin typeface="標楷體" panose="03000509000000000000" pitchFamily="65" charset="-120"/>
              <a:ea typeface="標楷體" panose="03000509000000000000" pitchFamily="65" charset="-120"/>
            </a:rPr>
            <a:t>使大腦產生新迴路。         </a:t>
          </a:r>
          <a:r>
            <a:rPr lang="en-US" altLang="zh-TW" sz="2000" kern="1200" dirty="0" smtClean="0">
              <a:solidFill>
                <a:srgbClr val="7030A0"/>
              </a:solidFill>
              <a:latin typeface="標楷體" panose="03000509000000000000" pitchFamily="65" charset="-120"/>
              <a:ea typeface="標楷體" panose="03000509000000000000" pitchFamily="65" charset="-120"/>
            </a:rPr>
            <a:t>(</a:t>
          </a:r>
          <a:r>
            <a:rPr lang="zh-TW" altLang="en-US" sz="2000" kern="1200" dirty="0" smtClean="0">
              <a:solidFill>
                <a:srgbClr val="7030A0"/>
              </a:solidFill>
              <a:latin typeface="標楷體" panose="03000509000000000000" pitchFamily="65" charset="-120"/>
              <a:ea typeface="標楷體" panose="03000509000000000000" pitchFamily="65" charset="-120"/>
            </a:rPr>
            <a:t>如憤怒</a:t>
          </a:r>
          <a:r>
            <a:rPr lang="en-US" altLang="zh-TW" sz="2000" kern="1200" dirty="0" smtClean="0">
              <a:solidFill>
                <a:srgbClr val="7030A0"/>
              </a:solidFill>
              <a:latin typeface="標楷體" panose="03000509000000000000" pitchFamily="65" charset="-120"/>
              <a:ea typeface="標楷體" panose="03000509000000000000" pitchFamily="65" charset="-120"/>
            </a:rPr>
            <a:t>)</a:t>
          </a:r>
          <a:endParaRPr lang="zh-TW" altLang="en-US" sz="2000" kern="1200" dirty="0">
            <a:solidFill>
              <a:srgbClr val="7030A0"/>
            </a:solidFill>
          </a:endParaRPr>
        </a:p>
      </dsp:txBody>
      <dsp:txXfrm rot="-5400000">
        <a:off x="2039947" y="162234"/>
        <a:ext cx="3581681" cy="829833"/>
      </dsp:txXfrm>
    </dsp:sp>
    <dsp:sp modelId="{A669B3ED-792A-4472-938E-971A28F0EAC1}">
      <dsp:nvSpPr>
        <dsp:cNvPr id="0" name=""/>
        <dsp:cNvSpPr/>
      </dsp:nvSpPr>
      <dsp:spPr>
        <a:xfrm>
          <a:off x="0" y="2389"/>
          <a:ext cx="2039947" cy="114952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zh-TW" altLang="en-US" sz="5400" kern="1200" dirty="0" smtClean="0">
              <a:solidFill>
                <a:srgbClr val="C00000"/>
              </a:solidFill>
              <a:latin typeface="標楷體" panose="03000509000000000000" pitchFamily="65" charset="-120"/>
              <a:ea typeface="標楷體" panose="03000509000000000000" pitchFamily="65" charset="-120"/>
            </a:rPr>
            <a:t>情緒</a:t>
          </a:r>
          <a:endParaRPr lang="zh-TW" altLang="en-US" sz="5400" kern="1200" dirty="0">
            <a:solidFill>
              <a:srgbClr val="C00000"/>
            </a:solidFill>
          </a:endParaRPr>
        </a:p>
      </dsp:txBody>
      <dsp:txXfrm>
        <a:off x="56115" y="58504"/>
        <a:ext cx="1927717" cy="1037291"/>
      </dsp:txXfrm>
    </dsp:sp>
    <dsp:sp modelId="{6DF70036-E2A4-4858-9A9F-E47870E7334E}">
      <dsp:nvSpPr>
        <dsp:cNvPr id="0" name=""/>
        <dsp:cNvSpPr/>
      </dsp:nvSpPr>
      <dsp:spPr>
        <a:xfrm rot="5400000">
          <a:off x="3393425" y="-29138"/>
          <a:ext cx="919617" cy="3626573"/>
        </a:xfrm>
        <a:prstGeom prst="round2SameRect">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smtClean="0">
              <a:latin typeface="標楷體" panose="03000509000000000000" pitchFamily="65" charset="-120"/>
              <a:ea typeface="標楷體" panose="03000509000000000000" pitchFamily="65" charset="-120"/>
            </a:rPr>
            <a:t>強化了新迴路的運作痕跡。   </a:t>
          </a:r>
          <a:r>
            <a:rPr lang="en-US" altLang="zh-TW" sz="2000" kern="1200" dirty="0" smtClean="0">
              <a:solidFill>
                <a:srgbClr val="7030A0"/>
              </a:solidFill>
              <a:latin typeface="標楷體" panose="03000509000000000000" pitchFamily="65" charset="-120"/>
              <a:ea typeface="標楷體" panose="03000509000000000000" pitchFamily="65" charset="-120"/>
            </a:rPr>
            <a:t>(</a:t>
          </a:r>
          <a:r>
            <a:rPr lang="zh-TW" altLang="en-US" sz="2000" kern="1200" dirty="0" smtClean="0">
              <a:solidFill>
                <a:srgbClr val="7030A0"/>
              </a:solidFill>
              <a:latin typeface="標楷體" panose="03000509000000000000" pitchFamily="65" charset="-120"/>
              <a:ea typeface="標楷體" panose="03000509000000000000" pitchFamily="65" charset="-120"/>
            </a:rPr>
            <a:t>如無意間的攻擊</a:t>
          </a:r>
          <a:r>
            <a:rPr lang="en-US" altLang="zh-TW" sz="2000" kern="1200" dirty="0" smtClean="0">
              <a:solidFill>
                <a:srgbClr val="7030A0"/>
              </a:solidFill>
              <a:latin typeface="標楷體" panose="03000509000000000000" pitchFamily="65" charset="-120"/>
              <a:ea typeface="標楷體" panose="03000509000000000000" pitchFamily="65" charset="-120"/>
            </a:rPr>
            <a:t>)</a:t>
          </a:r>
          <a:endParaRPr lang="zh-TW" altLang="en-US" sz="2000" kern="1200" dirty="0">
            <a:solidFill>
              <a:srgbClr val="7030A0"/>
            </a:solidFill>
          </a:endParaRPr>
        </a:p>
      </dsp:txBody>
      <dsp:txXfrm rot="-5400000">
        <a:off x="2039947" y="1369232"/>
        <a:ext cx="3581681" cy="829833"/>
      </dsp:txXfrm>
    </dsp:sp>
    <dsp:sp modelId="{A5488C4D-75BE-4231-98FD-64D94920C9BC}">
      <dsp:nvSpPr>
        <dsp:cNvPr id="0" name=""/>
        <dsp:cNvSpPr/>
      </dsp:nvSpPr>
      <dsp:spPr>
        <a:xfrm>
          <a:off x="0" y="1209387"/>
          <a:ext cx="2039947" cy="1149521"/>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zh-TW" altLang="en-US" sz="5400" kern="1200" dirty="0" smtClean="0">
              <a:solidFill>
                <a:srgbClr val="FF0000"/>
              </a:solidFill>
              <a:latin typeface="標楷體" panose="03000509000000000000" pitchFamily="65" charset="-120"/>
              <a:ea typeface="標楷體" panose="03000509000000000000" pitchFamily="65" charset="-120"/>
            </a:rPr>
            <a:t>行為</a:t>
          </a:r>
          <a:endParaRPr lang="zh-TW" altLang="en-US" sz="5400" kern="1200" dirty="0">
            <a:solidFill>
              <a:srgbClr val="FF0000"/>
            </a:solidFill>
          </a:endParaRPr>
        </a:p>
      </dsp:txBody>
      <dsp:txXfrm>
        <a:off x="56115" y="1265502"/>
        <a:ext cx="1927717" cy="1037291"/>
      </dsp:txXfrm>
    </dsp:sp>
    <dsp:sp modelId="{7A0D707C-0F2A-4E02-8455-1D9A76A7030C}">
      <dsp:nvSpPr>
        <dsp:cNvPr id="0" name=""/>
        <dsp:cNvSpPr/>
      </dsp:nvSpPr>
      <dsp:spPr>
        <a:xfrm rot="5400000">
          <a:off x="3393425" y="1177859"/>
          <a:ext cx="919617" cy="3626573"/>
        </a:xfrm>
        <a:prstGeom prst="round2SameRect">
          <a:avLst/>
        </a:prstGeom>
        <a:solidFill>
          <a:schemeClr val="accent5">
            <a:tint val="40000"/>
            <a:alpha val="90000"/>
            <a:hueOff val="-4927836"/>
            <a:satOff val="-8544"/>
            <a:lumOff val="-859"/>
            <a:alphaOff val="0"/>
          </a:schemeClr>
        </a:solidFill>
        <a:ln w="12700" cap="flat" cmpd="sng" algn="ctr">
          <a:solidFill>
            <a:schemeClr val="accent5">
              <a:tint val="40000"/>
              <a:alpha val="90000"/>
              <a:hueOff val="-4927836"/>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smtClean="0">
              <a:latin typeface="標楷體" panose="03000509000000000000" pitchFamily="65" charset="-120"/>
              <a:ea typeface="標楷體" panose="03000509000000000000" pitchFamily="65" charset="-120"/>
            </a:rPr>
            <a:t>降低其他迴路運作的可能性。</a:t>
          </a:r>
          <a:r>
            <a:rPr lang="en-US" altLang="zh-TW" sz="2000" kern="1200" dirty="0" smtClean="0">
              <a:solidFill>
                <a:srgbClr val="7030A0"/>
              </a:solidFill>
              <a:latin typeface="標楷體" panose="03000509000000000000" pitchFamily="65" charset="-120"/>
              <a:ea typeface="標楷體" panose="03000509000000000000" pitchFamily="65" charset="-120"/>
            </a:rPr>
            <a:t>(</a:t>
          </a:r>
          <a:r>
            <a:rPr lang="zh-TW" altLang="en-US" sz="2000" kern="1200" dirty="0" smtClean="0">
              <a:solidFill>
                <a:srgbClr val="7030A0"/>
              </a:solidFill>
              <a:latin typeface="標楷體" panose="03000509000000000000" pitchFamily="65" charset="-120"/>
              <a:ea typeface="標楷體" panose="03000509000000000000" pitchFamily="65" charset="-120"/>
            </a:rPr>
            <a:t>如只能用暴力解決問題</a:t>
          </a:r>
          <a:r>
            <a:rPr lang="en-US" altLang="zh-TW" sz="2000" kern="1200" dirty="0" smtClean="0">
              <a:solidFill>
                <a:srgbClr val="7030A0"/>
              </a:solidFill>
              <a:latin typeface="標楷體" panose="03000509000000000000" pitchFamily="65" charset="-120"/>
              <a:ea typeface="標楷體" panose="03000509000000000000" pitchFamily="65" charset="-120"/>
            </a:rPr>
            <a:t>)</a:t>
          </a:r>
          <a:endParaRPr lang="zh-TW" altLang="en-US" sz="2000" kern="1200" dirty="0">
            <a:solidFill>
              <a:srgbClr val="7030A0"/>
            </a:solidFill>
          </a:endParaRPr>
        </a:p>
      </dsp:txBody>
      <dsp:txXfrm rot="-5400000">
        <a:off x="2039947" y="2576229"/>
        <a:ext cx="3581681" cy="829833"/>
      </dsp:txXfrm>
    </dsp:sp>
    <dsp:sp modelId="{5AFC305B-F554-4B96-B765-38AC99A8DDEC}">
      <dsp:nvSpPr>
        <dsp:cNvPr id="0" name=""/>
        <dsp:cNvSpPr/>
      </dsp:nvSpPr>
      <dsp:spPr>
        <a:xfrm>
          <a:off x="0" y="2416385"/>
          <a:ext cx="2039947" cy="1149521"/>
        </a:xfrm>
        <a:prstGeom prst="roundRect">
          <a:avLst/>
        </a:prstGeom>
        <a:solidFill>
          <a:schemeClr val="accent5">
            <a:hueOff val="-4902231"/>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zh-TW" altLang="en-US" sz="5400" kern="1200" dirty="0" smtClean="0">
              <a:solidFill>
                <a:srgbClr val="FF0000"/>
              </a:solidFill>
              <a:latin typeface="標楷體" panose="03000509000000000000" pitchFamily="65" charset="-120"/>
              <a:ea typeface="標楷體" panose="03000509000000000000" pitchFamily="65" charset="-120"/>
            </a:rPr>
            <a:t>習慣</a:t>
          </a:r>
          <a:endParaRPr lang="zh-TW" altLang="en-US" sz="5400" kern="1200" dirty="0">
            <a:solidFill>
              <a:srgbClr val="FF0000"/>
            </a:solidFill>
          </a:endParaRPr>
        </a:p>
      </dsp:txBody>
      <dsp:txXfrm>
        <a:off x="56115" y="2472500"/>
        <a:ext cx="1927717" cy="1037291"/>
      </dsp:txXfrm>
    </dsp:sp>
    <dsp:sp modelId="{BD97F9C8-3EDF-4B87-A6DB-D68D7C96A0EE}">
      <dsp:nvSpPr>
        <dsp:cNvPr id="0" name=""/>
        <dsp:cNvSpPr/>
      </dsp:nvSpPr>
      <dsp:spPr>
        <a:xfrm rot="5400000">
          <a:off x="3393425" y="2384856"/>
          <a:ext cx="919617" cy="3626573"/>
        </a:xfrm>
        <a:prstGeom prst="round2SameRect">
          <a:avLst/>
        </a:prstGeom>
        <a:solidFill>
          <a:schemeClr val="accent5">
            <a:tint val="40000"/>
            <a:alpha val="90000"/>
            <a:hueOff val="-7391754"/>
            <a:satOff val="-12816"/>
            <a:lumOff val="-1289"/>
            <a:alphaOff val="0"/>
          </a:schemeClr>
        </a:solidFill>
        <a:ln w="12700" cap="flat" cmpd="sng" algn="ctr">
          <a:solidFill>
            <a:schemeClr val="accent5">
              <a:tint val="40000"/>
              <a:alpha val="90000"/>
              <a:hueOff val="-7391754"/>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smtClean="0">
              <a:latin typeface="標楷體" panose="03000509000000000000" pitchFamily="65" charset="-120"/>
              <a:ea typeface="標楷體" panose="03000509000000000000" pitchFamily="65" charset="-120"/>
            </a:rPr>
            <a:t>固化與僵化迴路的運作。   </a:t>
          </a:r>
          <a:r>
            <a:rPr lang="en-US" altLang="zh-TW" sz="2000" kern="1200" dirty="0" smtClean="0">
              <a:solidFill>
                <a:srgbClr val="7030A0"/>
              </a:solidFill>
              <a:latin typeface="標楷體" panose="03000509000000000000" pitchFamily="65" charset="-120"/>
              <a:ea typeface="標楷體" panose="03000509000000000000" pitchFamily="65" charset="-120"/>
            </a:rPr>
            <a:t>(</a:t>
          </a:r>
          <a:r>
            <a:rPr lang="zh-TW" altLang="en-US" sz="2000" kern="1200" dirty="0" smtClean="0">
              <a:solidFill>
                <a:srgbClr val="7030A0"/>
              </a:solidFill>
              <a:latin typeface="標楷體" panose="03000509000000000000" pitchFamily="65" charset="-120"/>
              <a:ea typeface="標楷體" panose="03000509000000000000" pitchFamily="65" charset="-120"/>
            </a:rPr>
            <a:t>如反社會性人格</a:t>
          </a:r>
          <a:r>
            <a:rPr lang="en-US" altLang="zh-TW" sz="2000" kern="1200" dirty="0" smtClean="0">
              <a:solidFill>
                <a:srgbClr val="7030A0"/>
              </a:solidFill>
              <a:latin typeface="標楷體" panose="03000509000000000000" pitchFamily="65" charset="-120"/>
              <a:ea typeface="標楷體" panose="03000509000000000000" pitchFamily="65" charset="-120"/>
            </a:rPr>
            <a:t>)</a:t>
          </a:r>
          <a:endParaRPr lang="zh-TW" altLang="en-US" sz="2000" kern="1200" dirty="0">
            <a:solidFill>
              <a:srgbClr val="7030A0"/>
            </a:solidFill>
          </a:endParaRPr>
        </a:p>
      </dsp:txBody>
      <dsp:txXfrm rot="-5400000">
        <a:off x="2039947" y="3783226"/>
        <a:ext cx="3581681" cy="829833"/>
      </dsp:txXfrm>
    </dsp:sp>
    <dsp:sp modelId="{2E8FD77F-193E-48AA-8030-DD1DB756B802}">
      <dsp:nvSpPr>
        <dsp:cNvPr id="0" name=""/>
        <dsp:cNvSpPr/>
      </dsp:nvSpPr>
      <dsp:spPr>
        <a:xfrm>
          <a:off x="0" y="3623382"/>
          <a:ext cx="2039947" cy="1149521"/>
        </a:xfrm>
        <a:prstGeom prst="round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zh-TW" altLang="en-US" sz="5400" kern="1200" dirty="0" smtClean="0">
              <a:solidFill>
                <a:srgbClr val="FF0000"/>
              </a:solidFill>
              <a:latin typeface="標楷體" panose="03000509000000000000" pitchFamily="65" charset="-120"/>
              <a:ea typeface="標楷體" panose="03000509000000000000" pitchFamily="65" charset="-120"/>
            </a:rPr>
            <a:t>性格</a:t>
          </a:r>
          <a:endParaRPr lang="zh-TW" altLang="en-US" sz="5400" kern="1200" dirty="0">
            <a:solidFill>
              <a:srgbClr val="FF0000"/>
            </a:solidFill>
          </a:endParaRPr>
        </a:p>
      </dsp:txBody>
      <dsp:txXfrm>
        <a:off x="56115" y="3679497"/>
        <a:ext cx="1927717" cy="10372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8.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E4231-035D-420C-8497-8141ACF04781}" type="datetimeFigureOut">
              <a:rPr lang="zh-TW" altLang="en-US" smtClean="0"/>
              <a:pPr/>
              <a:t>2016/6/29</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58F22-0490-4EAC-B303-2BF910DD9818}" type="slidenum">
              <a:rPr lang="zh-TW" altLang="en-US" smtClean="0"/>
              <a:pPr/>
              <a:t>‹#›</a:t>
            </a:fld>
            <a:endParaRPr lang="zh-TW" altLang="en-US"/>
          </a:p>
        </p:txBody>
      </p:sp>
    </p:spTree>
    <p:extLst>
      <p:ext uri="{BB962C8B-B14F-4D97-AF65-F5344CB8AC3E}">
        <p14:creationId xmlns:p14="http://schemas.microsoft.com/office/powerpoint/2010/main" val="344506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en-US" altLang="zh-TW" dirty="0" smtClean="0"/>
              <a:t>12</a:t>
            </a:r>
            <a:r>
              <a:rPr lang="zh-TW" altLang="en-US" dirty="0" smtClean="0"/>
              <a:t>：引發情緒的影片</a:t>
            </a:r>
            <a:endParaRPr lang="zh-TW" altLang="en-US" dirty="0"/>
          </a:p>
        </p:txBody>
      </p:sp>
      <p:sp>
        <p:nvSpPr>
          <p:cNvPr id="4" name="投影片編號版面配置區 3"/>
          <p:cNvSpPr>
            <a:spLocks noGrp="1"/>
          </p:cNvSpPr>
          <p:nvPr>
            <p:ph type="sldNum" sz="quarter" idx="10"/>
          </p:nvPr>
        </p:nvSpPr>
        <p:spPr/>
        <p:txBody>
          <a:bodyPr/>
          <a:lstStyle/>
          <a:p>
            <a:fld id="{E3C20F2D-5CCC-4E29-B8F4-6057360897BC}" type="slidenum">
              <a:rPr lang="zh-TW" altLang="en-US" smtClean="0"/>
              <a:pPr/>
              <a:t>6</a:t>
            </a:fld>
            <a:endParaRPr lang="zh-TW" altLang="en-US"/>
          </a:p>
        </p:txBody>
      </p:sp>
    </p:spTree>
    <p:extLst>
      <p:ext uri="{BB962C8B-B14F-4D97-AF65-F5344CB8AC3E}">
        <p14:creationId xmlns:p14="http://schemas.microsoft.com/office/powerpoint/2010/main" val="2781300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3C20F2D-5CCC-4E29-B8F4-6057360897BC}" type="slidenum">
              <a:rPr lang="zh-TW" altLang="en-US" smtClean="0"/>
              <a:pPr/>
              <a:t>37</a:t>
            </a:fld>
            <a:endParaRPr lang="zh-TW" altLang="en-US"/>
          </a:p>
        </p:txBody>
      </p:sp>
      <p:sp>
        <p:nvSpPr>
          <p:cNvPr id="5" name="頁首版面配置區 4"/>
          <p:cNvSpPr>
            <a:spLocks noGrp="1"/>
          </p:cNvSpPr>
          <p:nvPr>
            <p:ph type="hdr" sz="quarter" idx="11"/>
          </p:nvPr>
        </p:nvSpPr>
        <p:spPr/>
        <p:txBody>
          <a:bodyPr/>
          <a:lstStyle/>
          <a:p>
            <a:r>
              <a:rPr lang="zh-TW" altLang="en-US" smtClean="0"/>
              <a:t>吳學治       情緒進化工法</a:t>
            </a:r>
            <a:endParaRPr lang="zh-TW" altLang="en-US"/>
          </a:p>
        </p:txBody>
      </p:sp>
      <p:sp>
        <p:nvSpPr>
          <p:cNvPr id="6" name="日期版面配置區 5"/>
          <p:cNvSpPr>
            <a:spLocks noGrp="1"/>
          </p:cNvSpPr>
          <p:nvPr>
            <p:ph type="dt" idx="12"/>
          </p:nvPr>
        </p:nvSpPr>
        <p:spPr/>
        <p:txBody>
          <a:bodyPr/>
          <a:lstStyle/>
          <a:p>
            <a:endParaRPr lang="zh-TW" altLang="en-US"/>
          </a:p>
        </p:txBody>
      </p:sp>
    </p:spTree>
    <p:extLst>
      <p:ext uri="{BB962C8B-B14F-4D97-AF65-F5344CB8AC3E}">
        <p14:creationId xmlns:p14="http://schemas.microsoft.com/office/powerpoint/2010/main" val="892265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16</a:t>
            </a:r>
            <a:r>
              <a:rPr lang="zh-TW" altLang="en-US" dirty="0" smtClean="0"/>
              <a:t>：</a:t>
            </a:r>
            <a:r>
              <a:rPr lang="zh-CN" altLang="en-US" dirty="0" smtClean="0"/>
              <a:t>爆笑宝宝打瞌睡合集 </a:t>
            </a:r>
            <a:r>
              <a:rPr lang="en-US" altLang="zh-TW" dirty="0" smtClean="0"/>
              <a:t>/</a:t>
            </a:r>
            <a:r>
              <a:rPr lang="zh-TW" altLang="en-US" dirty="0" smtClean="0"/>
              <a:t>  </a:t>
            </a:r>
            <a:r>
              <a:rPr lang="en-US" altLang="zh-TW" dirty="0" smtClean="0"/>
              <a:t>17</a:t>
            </a:r>
            <a:r>
              <a:rPr lang="zh-TW" altLang="en-US" dirty="0" smtClean="0"/>
              <a:t>：日本整人節目～笑的我眼淚都流出來了 </a:t>
            </a:r>
            <a:r>
              <a:rPr lang="en-US" altLang="zh-TW" dirty="0" smtClean="0"/>
              <a:t>/</a:t>
            </a:r>
            <a:r>
              <a:rPr lang="zh-TW" altLang="en-US" dirty="0" smtClean="0"/>
              <a:t>   </a:t>
            </a:r>
            <a:r>
              <a:rPr lang="en-US" altLang="zh-TW" dirty="0" smtClean="0"/>
              <a:t>18</a:t>
            </a:r>
            <a:r>
              <a:rPr lang="zh-TW" altLang="en-US" dirty="0" smtClean="0"/>
              <a:t>：正向的助人</a:t>
            </a:r>
            <a:endParaRPr lang="zh-TW" altLang="en-US" dirty="0"/>
          </a:p>
        </p:txBody>
      </p:sp>
      <p:sp>
        <p:nvSpPr>
          <p:cNvPr id="4" name="投影片編號版面配置區 3"/>
          <p:cNvSpPr>
            <a:spLocks noGrp="1"/>
          </p:cNvSpPr>
          <p:nvPr>
            <p:ph type="sldNum" sz="quarter" idx="10"/>
          </p:nvPr>
        </p:nvSpPr>
        <p:spPr/>
        <p:txBody>
          <a:bodyPr/>
          <a:lstStyle/>
          <a:p>
            <a:fld id="{E3C20F2D-5CCC-4E29-B8F4-6057360897BC}" type="slidenum">
              <a:rPr lang="zh-TW" altLang="en-US" smtClean="0"/>
              <a:pPr/>
              <a:t>56</a:t>
            </a:fld>
            <a:endParaRPr lang="zh-TW" altLang="en-US"/>
          </a:p>
        </p:txBody>
      </p:sp>
      <p:sp>
        <p:nvSpPr>
          <p:cNvPr id="5" name="頁首版面配置區 4"/>
          <p:cNvSpPr>
            <a:spLocks noGrp="1"/>
          </p:cNvSpPr>
          <p:nvPr>
            <p:ph type="hdr" sz="quarter" idx="11"/>
          </p:nvPr>
        </p:nvSpPr>
        <p:spPr/>
        <p:txBody>
          <a:bodyPr/>
          <a:lstStyle/>
          <a:p>
            <a:r>
              <a:rPr lang="zh-TW" altLang="en-US" smtClean="0"/>
              <a:t>吳學治       情緒進化工法</a:t>
            </a:r>
            <a:endParaRPr lang="zh-TW" altLang="en-US"/>
          </a:p>
        </p:txBody>
      </p:sp>
      <p:sp>
        <p:nvSpPr>
          <p:cNvPr id="6" name="日期版面配置區 5"/>
          <p:cNvSpPr>
            <a:spLocks noGrp="1"/>
          </p:cNvSpPr>
          <p:nvPr>
            <p:ph type="dt" idx="12"/>
          </p:nvPr>
        </p:nvSpPr>
        <p:spPr/>
        <p:txBody>
          <a:bodyPr/>
          <a:lstStyle/>
          <a:p>
            <a:endParaRPr lang="zh-TW" altLang="en-US"/>
          </a:p>
        </p:txBody>
      </p:sp>
    </p:spTree>
    <p:extLst>
      <p:ext uri="{BB962C8B-B14F-4D97-AF65-F5344CB8AC3E}">
        <p14:creationId xmlns:p14="http://schemas.microsoft.com/office/powerpoint/2010/main" val="3988219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3C20F2D-5CCC-4E29-B8F4-6057360897BC}" type="slidenum">
              <a:rPr lang="zh-TW" altLang="en-US" smtClean="0"/>
              <a:pPr/>
              <a:t>68</a:t>
            </a:fld>
            <a:endParaRPr lang="zh-TW" altLang="en-US"/>
          </a:p>
        </p:txBody>
      </p:sp>
      <p:sp>
        <p:nvSpPr>
          <p:cNvPr id="5" name="頁首版面配置區 4"/>
          <p:cNvSpPr>
            <a:spLocks noGrp="1"/>
          </p:cNvSpPr>
          <p:nvPr>
            <p:ph type="hdr" sz="quarter" idx="11"/>
          </p:nvPr>
        </p:nvSpPr>
        <p:spPr/>
        <p:txBody>
          <a:bodyPr/>
          <a:lstStyle/>
          <a:p>
            <a:r>
              <a:rPr lang="zh-TW" altLang="en-US" smtClean="0"/>
              <a:t>吳學治       情緒進化工法</a:t>
            </a:r>
            <a:endParaRPr lang="zh-TW" altLang="en-US"/>
          </a:p>
        </p:txBody>
      </p:sp>
      <p:sp>
        <p:nvSpPr>
          <p:cNvPr id="6" name="日期版面配置區 5"/>
          <p:cNvSpPr>
            <a:spLocks noGrp="1"/>
          </p:cNvSpPr>
          <p:nvPr>
            <p:ph type="dt" idx="12"/>
          </p:nvPr>
        </p:nvSpPr>
        <p:spPr/>
        <p:txBody>
          <a:bodyPr/>
          <a:lstStyle/>
          <a:p>
            <a:endParaRPr lang="zh-TW" altLang="en-US"/>
          </a:p>
        </p:txBody>
      </p:sp>
    </p:spTree>
    <p:extLst>
      <p:ext uri="{BB962C8B-B14F-4D97-AF65-F5344CB8AC3E}">
        <p14:creationId xmlns:p14="http://schemas.microsoft.com/office/powerpoint/2010/main" val="1352460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3C20F2D-5CCC-4E29-B8F4-6057360897BC}" type="slidenum">
              <a:rPr lang="zh-TW" altLang="en-US" smtClean="0"/>
              <a:pPr/>
              <a:t>75</a:t>
            </a:fld>
            <a:endParaRPr lang="zh-TW" altLang="en-US"/>
          </a:p>
        </p:txBody>
      </p:sp>
      <p:sp>
        <p:nvSpPr>
          <p:cNvPr id="5" name="頁首版面配置區 4"/>
          <p:cNvSpPr>
            <a:spLocks noGrp="1"/>
          </p:cNvSpPr>
          <p:nvPr>
            <p:ph type="hdr" sz="quarter" idx="11"/>
          </p:nvPr>
        </p:nvSpPr>
        <p:spPr/>
        <p:txBody>
          <a:bodyPr/>
          <a:lstStyle/>
          <a:p>
            <a:r>
              <a:rPr lang="zh-TW" altLang="en-US" smtClean="0"/>
              <a:t>吳學治       情緒進化工法</a:t>
            </a:r>
            <a:endParaRPr lang="zh-TW" altLang="en-US"/>
          </a:p>
        </p:txBody>
      </p:sp>
      <p:sp>
        <p:nvSpPr>
          <p:cNvPr id="6" name="日期版面配置區 5"/>
          <p:cNvSpPr>
            <a:spLocks noGrp="1"/>
          </p:cNvSpPr>
          <p:nvPr>
            <p:ph type="dt" idx="12"/>
          </p:nvPr>
        </p:nvSpPr>
        <p:spPr/>
        <p:txBody>
          <a:bodyPr/>
          <a:lstStyle/>
          <a:p>
            <a:endParaRPr lang="zh-TW" altLang="en-US"/>
          </a:p>
        </p:txBody>
      </p:sp>
    </p:spTree>
    <p:extLst>
      <p:ext uri="{BB962C8B-B14F-4D97-AF65-F5344CB8AC3E}">
        <p14:creationId xmlns:p14="http://schemas.microsoft.com/office/powerpoint/2010/main" val="1764544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en-US" altLang="zh-TW" dirty="0" smtClean="0"/>
              <a:t>3</a:t>
            </a:r>
            <a:r>
              <a:rPr lang="zh-TW" altLang="en-US" dirty="0" smtClean="0"/>
              <a:t>：恐懼 避開危險的重要情緒－民視新聞</a:t>
            </a:r>
            <a:endParaRPr lang="zh-TW" altLang="en-US" dirty="0"/>
          </a:p>
        </p:txBody>
      </p:sp>
      <p:sp>
        <p:nvSpPr>
          <p:cNvPr id="4" name="投影片編號版面配置區 3"/>
          <p:cNvSpPr>
            <a:spLocks noGrp="1"/>
          </p:cNvSpPr>
          <p:nvPr>
            <p:ph type="sldNum" sz="quarter" idx="10"/>
          </p:nvPr>
        </p:nvSpPr>
        <p:spPr/>
        <p:txBody>
          <a:bodyPr/>
          <a:lstStyle/>
          <a:p>
            <a:fld id="{E3C20F2D-5CCC-4E29-B8F4-6057360897BC}" type="slidenum">
              <a:rPr lang="zh-TW" altLang="en-US" smtClean="0"/>
              <a:pPr/>
              <a:t>12</a:t>
            </a:fld>
            <a:endParaRPr lang="zh-TW" altLang="en-US"/>
          </a:p>
        </p:txBody>
      </p:sp>
    </p:spTree>
    <p:extLst>
      <p:ext uri="{BB962C8B-B14F-4D97-AF65-F5344CB8AC3E}">
        <p14:creationId xmlns:p14="http://schemas.microsoft.com/office/powerpoint/2010/main" val="67278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en-US" altLang="zh-TW" dirty="0" smtClean="0"/>
              <a:t>11</a:t>
            </a:r>
            <a:r>
              <a:rPr lang="zh-TW" altLang="en-US" dirty="0" smtClean="0"/>
              <a:t>：十二星座女對暴露狂的不同反應</a:t>
            </a:r>
            <a:endParaRPr lang="zh-TW" altLang="en-US" dirty="0"/>
          </a:p>
        </p:txBody>
      </p:sp>
      <p:sp>
        <p:nvSpPr>
          <p:cNvPr id="4" name="投影片編號版面配置區 3"/>
          <p:cNvSpPr>
            <a:spLocks noGrp="1"/>
          </p:cNvSpPr>
          <p:nvPr>
            <p:ph type="sldNum" sz="quarter" idx="10"/>
          </p:nvPr>
        </p:nvSpPr>
        <p:spPr/>
        <p:txBody>
          <a:bodyPr/>
          <a:lstStyle/>
          <a:p>
            <a:fld id="{E3C20F2D-5CCC-4E29-B8F4-6057360897BC}" type="slidenum">
              <a:rPr lang="zh-TW" altLang="en-US" smtClean="0"/>
              <a:pPr/>
              <a:t>13</a:t>
            </a:fld>
            <a:endParaRPr lang="zh-TW" altLang="en-US"/>
          </a:p>
        </p:txBody>
      </p:sp>
    </p:spTree>
    <p:extLst>
      <p:ext uri="{BB962C8B-B14F-4D97-AF65-F5344CB8AC3E}">
        <p14:creationId xmlns:p14="http://schemas.microsoft.com/office/powerpoint/2010/main" val="3618913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3C20F2D-5CCC-4E29-B8F4-6057360897BC}" type="slidenum">
              <a:rPr lang="zh-TW" altLang="en-US" smtClean="0"/>
              <a:pPr/>
              <a:t>15</a:t>
            </a:fld>
            <a:endParaRPr lang="zh-TW" altLang="en-US"/>
          </a:p>
        </p:txBody>
      </p:sp>
      <p:sp>
        <p:nvSpPr>
          <p:cNvPr id="5" name="頁首版面配置區 4"/>
          <p:cNvSpPr>
            <a:spLocks noGrp="1"/>
          </p:cNvSpPr>
          <p:nvPr>
            <p:ph type="hdr" sz="quarter" idx="11"/>
          </p:nvPr>
        </p:nvSpPr>
        <p:spPr/>
        <p:txBody>
          <a:bodyPr/>
          <a:lstStyle/>
          <a:p>
            <a:r>
              <a:rPr lang="zh-TW" altLang="en-US" smtClean="0"/>
              <a:t>吳學治       情緒進化工法</a:t>
            </a:r>
            <a:endParaRPr lang="zh-TW" altLang="en-US"/>
          </a:p>
        </p:txBody>
      </p:sp>
      <p:sp>
        <p:nvSpPr>
          <p:cNvPr id="6" name="日期版面配置區 5"/>
          <p:cNvSpPr>
            <a:spLocks noGrp="1"/>
          </p:cNvSpPr>
          <p:nvPr>
            <p:ph type="dt" idx="12"/>
          </p:nvPr>
        </p:nvSpPr>
        <p:spPr/>
        <p:txBody>
          <a:bodyPr/>
          <a:lstStyle/>
          <a:p>
            <a:endParaRPr lang="zh-TW" altLang="en-US"/>
          </a:p>
        </p:txBody>
      </p:sp>
    </p:spTree>
    <p:extLst>
      <p:ext uri="{BB962C8B-B14F-4D97-AF65-F5344CB8AC3E}">
        <p14:creationId xmlns:p14="http://schemas.microsoft.com/office/powerpoint/2010/main" val="400586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3C20F2D-5CCC-4E29-B8F4-6057360897BC}" type="slidenum">
              <a:rPr lang="zh-TW" altLang="en-US" smtClean="0"/>
              <a:pPr/>
              <a:t>16</a:t>
            </a:fld>
            <a:endParaRPr lang="zh-TW" altLang="en-US"/>
          </a:p>
        </p:txBody>
      </p:sp>
      <p:sp>
        <p:nvSpPr>
          <p:cNvPr id="5" name="頁首版面配置區 4"/>
          <p:cNvSpPr>
            <a:spLocks noGrp="1"/>
          </p:cNvSpPr>
          <p:nvPr>
            <p:ph type="hdr" sz="quarter" idx="11"/>
          </p:nvPr>
        </p:nvSpPr>
        <p:spPr/>
        <p:txBody>
          <a:bodyPr/>
          <a:lstStyle/>
          <a:p>
            <a:r>
              <a:rPr lang="zh-TW" altLang="en-US" smtClean="0"/>
              <a:t>吳學治       情緒進化工法</a:t>
            </a:r>
            <a:endParaRPr lang="zh-TW" altLang="en-US"/>
          </a:p>
        </p:txBody>
      </p:sp>
      <p:sp>
        <p:nvSpPr>
          <p:cNvPr id="6" name="日期版面配置區 5"/>
          <p:cNvSpPr>
            <a:spLocks noGrp="1"/>
          </p:cNvSpPr>
          <p:nvPr>
            <p:ph type="dt" idx="12"/>
          </p:nvPr>
        </p:nvSpPr>
        <p:spPr/>
        <p:txBody>
          <a:bodyPr/>
          <a:lstStyle/>
          <a:p>
            <a:endParaRPr lang="zh-TW" altLang="en-US"/>
          </a:p>
        </p:txBody>
      </p:sp>
    </p:spTree>
    <p:extLst>
      <p:ext uri="{BB962C8B-B14F-4D97-AF65-F5344CB8AC3E}">
        <p14:creationId xmlns:p14="http://schemas.microsoft.com/office/powerpoint/2010/main" val="428642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en-US" altLang="zh-TW" dirty="0" smtClean="0"/>
              <a:t>12</a:t>
            </a:r>
            <a:r>
              <a:rPr lang="zh-TW" altLang="en-US" dirty="0" smtClean="0"/>
              <a:t>：引發情緒的影片</a:t>
            </a:r>
            <a:endParaRPr lang="zh-TW" altLang="en-US" dirty="0"/>
          </a:p>
        </p:txBody>
      </p:sp>
      <p:sp>
        <p:nvSpPr>
          <p:cNvPr id="4" name="投影片編號版面配置區 3"/>
          <p:cNvSpPr>
            <a:spLocks noGrp="1"/>
          </p:cNvSpPr>
          <p:nvPr>
            <p:ph type="sldNum" sz="quarter" idx="10"/>
          </p:nvPr>
        </p:nvSpPr>
        <p:spPr/>
        <p:txBody>
          <a:bodyPr/>
          <a:lstStyle/>
          <a:p>
            <a:fld id="{E3C20F2D-5CCC-4E29-B8F4-6057360897BC}" type="slidenum">
              <a:rPr lang="zh-TW" altLang="en-US" smtClean="0"/>
              <a:pPr/>
              <a:t>19</a:t>
            </a:fld>
            <a:endParaRPr lang="zh-TW" altLang="en-US"/>
          </a:p>
        </p:txBody>
      </p:sp>
    </p:spTree>
    <p:extLst>
      <p:ext uri="{BB962C8B-B14F-4D97-AF65-F5344CB8AC3E}">
        <p14:creationId xmlns:p14="http://schemas.microsoft.com/office/powerpoint/2010/main" val="107588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3C20F2D-5CCC-4E29-B8F4-6057360897BC}" type="slidenum">
              <a:rPr lang="zh-TW" altLang="en-US" smtClean="0"/>
              <a:pPr/>
              <a:t>25</a:t>
            </a:fld>
            <a:endParaRPr lang="zh-TW" altLang="en-US"/>
          </a:p>
        </p:txBody>
      </p:sp>
      <p:sp>
        <p:nvSpPr>
          <p:cNvPr id="5" name="頁首版面配置區 4"/>
          <p:cNvSpPr>
            <a:spLocks noGrp="1"/>
          </p:cNvSpPr>
          <p:nvPr>
            <p:ph type="hdr" sz="quarter" idx="11"/>
          </p:nvPr>
        </p:nvSpPr>
        <p:spPr/>
        <p:txBody>
          <a:bodyPr/>
          <a:lstStyle/>
          <a:p>
            <a:r>
              <a:rPr lang="zh-TW" altLang="en-US" smtClean="0"/>
              <a:t>吳學治       情緒進化工法</a:t>
            </a:r>
            <a:endParaRPr lang="zh-TW" altLang="en-US"/>
          </a:p>
        </p:txBody>
      </p:sp>
      <p:sp>
        <p:nvSpPr>
          <p:cNvPr id="6" name="日期版面配置區 5"/>
          <p:cNvSpPr>
            <a:spLocks noGrp="1"/>
          </p:cNvSpPr>
          <p:nvPr>
            <p:ph type="dt" idx="12"/>
          </p:nvPr>
        </p:nvSpPr>
        <p:spPr/>
        <p:txBody>
          <a:bodyPr/>
          <a:lstStyle/>
          <a:p>
            <a:endParaRPr lang="zh-TW" altLang="en-US"/>
          </a:p>
        </p:txBody>
      </p:sp>
    </p:spTree>
    <p:extLst>
      <p:ext uri="{BB962C8B-B14F-4D97-AF65-F5344CB8AC3E}">
        <p14:creationId xmlns:p14="http://schemas.microsoft.com/office/powerpoint/2010/main" val="3504130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16</a:t>
            </a:r>
            <a:r>
              <a:rPr lang="zh-TW" altLang="en-US" dirty="0" smtClean="0"/>
              <a:t>：</a:t>
            </a:r>
            <a:r>
              <a:rPr lang="zh-CN" altLang="en-US" dirty="0" smtClean="0"/>
              <a:t>爆笑宝宝打瞌睡合集 </a:t>
            </a:r>
            <a:r>
              <a:rPr lang="en-US" altLang="zh-TW" dirty="0" smtClean="0"/>
              <a:t>/</a:t>
            </a:r>
            <a:r>
              <a:rPr lang="zh-TW" altLang="en-US" dirty="0" smtClean="0"/>
              <a:t>  </a:t>
            </a:r>
            <a:r>
              <a:rPr lang="en-US" altLang="zh-TW" dirty="0" smtClean="0"/>
              <a:t>17</a:t>
            </a:r>
            <a:r>
              <a:rPr lang="zh-TW" altLang="en-US" dirty="0" smtClean="0"/>
              <a:t>：日本整人節目～笑的我眼淚都流出來了 </a:t>
            </a:r>
            <a:r>
              <a:rPr lang="en-US" altLang="zh-TW" dirty="0" smtClean="0"/>
              <a:t>/</a:t>
            </a:r>
            <a:r>
              <a:rPr lang="zh-TW" altLang="en-US" dirty="0" smtClean="0"/>
              <a:t>   </a:t>
            </a:r>
            <a:r>
              <a:rPr lang="en-US" altLang="zh-TW" dirty="0" smtClean="0"/>
              <a:t>18</a:t>
            </a:r>
            <a:r>
              <a:rPr lang="zh-TW" altLang="en-US" dirty="0" smtClean="0"/>
              <a:t>：正向的助人</a:t>
            </a:r>
            <a:endParaRPr lang="zh-TW" altLang="en-US" dirty="0"/>
          </a:p>
        </p:txBody>
      </p:sp>
      <p:sp>
        <p:nvSpPr>
          <p:cNvPr id="4" name="投影片編號版面配置區 3"/>
          <p:cNvSpPr>
            <a:spLocks noGrp="1"/>
          </p:cNvSpPr>
          <p:nvPr>
            <p:ph type="sldNum" sz="quarter" idx="10"/>
          </p:nvPr>
        </p:nvSpPr>
        <p:spPr/>
        <p:txBody>
          <a:bodyPr/>
          <a:lstStyle/>
          <a:p>
            <a:fld id="{E3C20F2D-5CCC-4E29-B8F4-6057360897BC}" type="slidenum">
              <a:rPr lang="zh-TW" altLang="en-US" smtClean="0"/>
              <a:pPr/>
              <a:t>26</a:t>
            </a:fld>
            <a:endParaRPr lang="zh-TW" altLang="en-US"/>
          </a:p>
        </p:txBody>
      </p:sp>
      <p:sp>
        <p:nvSpPr>
          <p:cNvPr id="5" name="頁首版面配置區 4"/>
          <p:cNvSpPr>
            <a:spLocks noGrp="1"/>
          </p:cNvSpPr>
          <p:nvPr>
            <p:ph type="hdr" sz="quarter" idx="11"/>
          </p:nvPr>
        </p:nvSpPr>
        <p:spPr/>
        <p:txBody>
          <a:bodyPr/>
          <a:lstStyle/>
          <a:p>
            <a:r>
              <a:rPr lang="zh-TW" altLang="en-US" smtClean="0"/>
              <a:t>吳學治       情緒進化工法</a:t>
            </a:r>
            <a:endParaRPr lang="zh-TW" altLang="en-US"/>
          </a:p>
        </p:txBody>
      </p:sp>
      <p:sp>
        <p:nvSpPr>
          <p:cNvPr id="6" name="日期版面配置區 5"/>
          <p:cNvSpPr>
            <a:spLocks noGrp="1"/>
          </p:cNvSpPr>
          <p:nvPr>
            <p:ph type="dt" idx="12"/>
          </p:nvPr>
        </p:nvSpPr>
        <p:spPr/>
        <p:txBody>
          <a:bodyPr/>
          <a:lstStyle/>
          <a:p>
            <a:endParaRPr lang="zh-TW" altLang="en-US"/>
          </a:p>
        </p:txBody>
      </p:sp>
    </p:spTree>
    <p:extLst>
      <p:ext uri="{BB962C8B-B14F-4D97-AF65-F5344CB8AC3E}">
        <p14:creationId xmlns:p14="http://schemas.microsoft.com/office/powerpoint/2010/main" val="1673874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11842">
              <a:defRPr/>
            </a:pPr>
            <a:r>
              <a:rPr lang="en-US" altLang="zh-TW" dirty="0" smtClean="0"/>
              <a:t>19</a:t>
            </a:r>
            <a:r>
              <a:rPr lang="zh-TW" altLang="en-US" dirty="0" smtClean="0"/>
              <a:t>：人類大腦的演化</a:t>
            </a:r>
          </a:p>
          <a:p>
            <a:endParaRPr lang="zh-TW" altLang="en-US" dirty="0"/>
          </a:p>
        </p:txBody>
      </p:sp>
      <p:sp>
        <p:nvSpPr>
          <p:cNvPr id="4" name="投影片編號版面配置區 3"/>
          <p:cNvSpPr>
            <a:spLocks noGrp="1"/>
          </p:cNvSpPr>
          <p:nvPr>
            <p:ph type="sldNum" sz="quarter" idx="10"/>
          </p:nvPr>
        </p:nvSpPr>
        <p:spPr/>
        <p:txBody>
          <a:bodyPr/>
          <a:lstStyle/>
          <a:p>
            <a:fld id="{E3C20F2D-5CCC-4E29-B8F4-6057360897BC}" type="slidenum">
              <a:rPr lang="zh-TW" altLang="en-US" smtClean="0"/>
              <a:pPr/>
              <a:t>28</a:t>
            </a:fld>
            <a:endParaRPr lang="zh-TW" altLang="en-US"/>
          </a:p>
        </p:txBody>
      </p:sp>
      <p:sp>
        <p:nvSpPr>
          <p:cNvPr id="5" name="頁首版面配置區 4"/>
          <p:cNvSpPr>
            <a:spLocks noGrp="1"/>
          </p:cNvSpPr>
          <p:nvPr>
            <p:ph type="hdr" sz="quarter" idx="11"/>
          </p:nvPr>
        </p:nvSpPr>
        <p:spPr/>
        <p:txBody>
          <a:bodyPr/>
          <a:lstStyle/>
          <a:p>
            <a:r>
              <a:rPr lang="zh-TW" altLang="en-US" smtClean="0"/>
              <a:t>吳學治       情緒進化工法</a:t>
            </a:r>
            <a:endParaRPr lang="zh-TW" altLang="en-US"/>
          </a:p>
        </p:txBody>
      </p:sp>
      <p:sp>
        <p:nvSpPr>
          <p:cNvPr id="6" name="日期版面配置區 5"/>
          <p:cNvSpPr>
            <a:spLocks noGrp="1"/>
          </p:cNvSpPr>
          <p:nvPr>
            <p:ph type="dt" idx="12"/>
          </p:nvPr>
        </p:nvSpPr>
        <p:spPr/>
        <p:txBody>
          <a:bodyPr/>
          <a:lstStyle/>
          <a:p>
            <a:endParaRPr lang="zh-TW" altLang="en-US"/>
          </a:p>
        </p:txBody>
      </p:sp>
    </p:spTree>
    <p:extLst>
      <p:ext uri="{BB962C8B-B14F-4D97-AF65-F5344CB8AC3E}">
        <p14:creationId xmlns:p14="http://schemas.microsoft.com/office/powerpoint/2010/main" val="2708612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pPr/>
              <a:t>6/29/2016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263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pPr/>
              <a:t>6/29/2016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1875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pPr/>
              <a:t>6/29/2016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01532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pPr/>
              <a:t>6/29/2016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101415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0EBB0C4-6273-4C6E-B9BD-2EDC30F1CD52}" type="datetimeFigureOut">
              <a:rPr lang="en-US" smtClean="0"/>
              <a:pPr/>
              <a:t>6/29/2016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0431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pPr/>
              <a:t>6/29/2016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919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pPr/>
              <a:t>6/29/2016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1188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pPr/>
              <a:t>6/29/2016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8417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pPr/>
              <a:t>6/29/2016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7918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2ABBEA6-7C60-4B02-AE87-00D78D8422AF}" type="datetimeFigureOut">
              <a:rPr lang="en-US" smtClean="0"/>
              <a:pPr/>
              <a:t>6/29/2016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18589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9CAD897-D46E-4AD2-BD9B-49DD3E640873}" type="datetimeFigureOut">
              <a:rPr lang="en-US" smtClean="0"/>
              <a:pPr/>
              <a:t>6/29/2016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90123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pPr/>
              <a:t>6/29/2016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87932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9.gif"/><Relationship Id="rId5" Type="http://schemas.openxmlformats.org/officeDocument/2006/relationships/diagramQuickStyle" Target="../diagrams/quickStyle2.xml"/><Relationship Id="rId10" Type="http://schemas.openxmlformats.org/officeDocument/2006/relationships/image" Target="../media/image28.jpeg"/><Relationship Id="rId4" Type="http://schemas.openxmlformats.org/officeDocument/2006/relationships/diagramLayout" Target="../diagrams/layout2.xml"/><Relationship Id="rId9" Type="http://schemas.openxmlformats.org/officeDocument/2006/relationships/image" Target="../media/image27.jpeg"/></Relationships>
</file>

<file path=ppt/slides/_rels/slide2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6.jpeg"/><Relationship Id="rId5" Type="http://schemas.openxmlformats.org/officeDocument/2006/relationships/diagramQuickStyle" Target="../diagrams/quickStyle3.xml"/><Relationship Id="rId10" Type="http://schemas.openxmlformats.org/officeDocument/2006/relationships/image" Target="../media/image33.jpeg"/><Relationship Id="rId4" Type="http://schemas.openxmlformats.org/officeDocument/2006/relationships/diagramLayout" Target="../diagrams/layout3.xml"/><Relationship Id="rId9" Type="http://schemas.openxmlformats.org/officeDocument/2006/relationships/image" Target="../media/image3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4.jpe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image" Target="../media/image29.gif"/><Relationship Id="rId5" Type="http://schemas.openxmlformats.org/officeDocument/2006/relationships/diagramQuickStyle" Target="../diagrams/quickStyle10.xml"/><Relationship Id="rId10" Type="http://schemas.openxmlformats.org/officeDocument/2006/relationships/image" Target="../media/image28.jpeg"/><Relationship Id="rId4" Type="http://schemas.openxmlformats.org/officeDocument/2006/relationships/diagramLayout" Target="../diagrams/layout10.xml"/><Relationship Id="rId9"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1.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16.xml"/><Relationship Id="rId7" Type="http://schemas.microsoft.com/office/2007/relationships/diagramDrawing" Target="../diagrams/drawing16.xml"/><Relationship Id="rId12"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image" Target="../media/image26.jpeg"/><Relationship Id="rId5" Type="http://schemas.openxmlformats.org/officeDocument/2006/relationships/diagramQuickStyle" Target="../diagrams/quickStyle16.xml"/><Relationship Id="rId10" Type="http://schemas.openxmlformats.org/officeDocument/2006/relationships/image" Target="../media/image33.jpeg"/><Relationship Id="rId4" Type="http://schemas.openxmlformats.org/officeDocument/2006/relationships/diagramLayout" Target="../diagrams/layout16.xml"/><Relationship Id="rId9" Type="http://schemas.openxmlformats.org/officeDocument/2006/relationships/image" Target="../media/image32.jpeg"/></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thumbs.dreamstime.com/z/&#25918;&#26494;&#22312;&#28689;&#24067;&#30340;&#26862;&#26519;&#37324;-ardha-padmasana&#23039;&#21183;-40521602.jp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75.jpe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76.jpe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77.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78.jpe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74.xml.rels><?xml version="1.0" encoding="UTF-8" standalone="yes"?>
<Relationships xmlns="http://schemas.openxmlformats.org/package/2006/relationships"><Relationship Id="rId8" Type="http://schemas.openxmlformats.org/officeDocument/2006/relationships/image" Target="../media/image79.jpeg"/><Relationship Id="rId13" Type="http://schemas.openxmlformats.org/officeDocument/2006/relationships/diagramQuickStyle" Target="../diagrams/quickStyle27.xml"/><Relationship Id="rId3" Type="http://schemas.openxmlformats.org/officeDocument/2006/relationships/diagramLayout" Target="../diagrams/layout26.xml"/><Relationship Id="rId7" Type="http://schemas.openxmlformats.org/officeDocument/2006/relationships/hyperlink" Target="http://www.google.com.tw/url?url=http://big5.cri.cn/gate/big5/gb.cri.cn/27564/2009/05/21/108s2515916_2.htm&amp;rct=j&amp;frm=1&amp;q=&amp;esrc=s&amp;sa=U&amp;ved=0CDUQwW4wEDgUahUKEwjDmIX8luLIAhUKG5QKHbAWBZU&amp;usg=AFQjCNEhgrow1M2o3tL86QUK2jaGwX2zPw" TargetMode="External"/><Relationship Id="rId12" Type="http://schemas.openxmlformats.org/officeDocument/2006/relationships/diagramLayout" Target="../diagrams/layout27.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11" Type="http://schemas.openxmlformats.org/officeDocument/2006/relationships/diagramData" Target="../diagrams/data27.xml"/><Relationship Id="rId5" Type="http://schemas.openxmlformats.org/officeDocument/2006/relationships/diagramColors" Target="../diagrams/colors26.xml"/><Relationship Id="rId15" Type="http://schemas.microsoft.com/office/2007/relationships/diagramDrawing" Target="../diagrams/drawing27.xml"/><Relationship Id="rId10" Type="http://schemas.openxmlformats.org/officeDocument/2006/relationships/image" Target="../media/image80.jpeg"/><Relationship Id="rId4" Type="http://schemas.openxmlformats.org/officeDocument/2006/relationships/diagramQuickStyle" Target="../diagrams/quickStyle26.xml"/><Relationship Id="rId9" Type="http://schemas.openxmlformats.org/officeDocument/2006/relationships/hyperlink" Target="http://www.google.com.tw/url?url=http://beauty.taobao.39.net/yj/1012/21/1575648.html&amp;rct=j&amp;frm=1&amp;q=&amp;esrc=s&amp;sa=U&amp;ved=0CBUQwW4wADg8ahUKEwiHm8mNl-LIAhUBKZQKHcdUA7M&amp;usg=AFQjCNEf48R1Vi6hfj8Y730FQxENdqJ0oA" TargetMode="External"/><Relationship Id="rId14" Type="http://schemas.openxmlformats.org/officeDocument/2006/relationships/diagramColors" Target="../diagrams/colors27.xml"/></Relationships>
</file>

<file path=ppt/slides/_rels/slide75.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59296" y="2279375"/>
            <a:ext cx="7772400" cy="2278070"/>
          </a:xfrm>
        </p:spPr>
        <p:txBody>
          <a:bodyPr>
            <a:normAutofit fontScale="90000"/>
          </a:bodyPr>
          <a:lstStyle/>
          <a:p>
            <a:r>
              <a:rPr lang="zh-TW" altLang="en-US" dirty="0">
                <a:latin typeface="標楷體" panose="03000509000000000000" pitchFamily="65" charset="-120"/>
                <a:ea typeface="標楷體" panose="03000509000000000000" pitchFamily="65" charset="-120"/>
              </a:rPr>
              <a:t>情緒</a:t>
            </a:r>
            <a:r>
              <a:rPr lang="zh-TW" altLang="en-US" dirty="0" smtClean="0">
                <a:latin typeface="標楷體" panose="03000509000000000000" pitchFamily="65" charset="-120"/>
                <a:ea typeface="標楷體" panose="03000509000000000000" pitchFamily="65" charset="-120"/>
              </a:rPr>
              <a:t>進化工法</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en-US" altLang="zh-TW" dirty="0" smtClean="0">
                <a:solidFill>
                  <a:srgbClr val="7030A0"/>
                </a:solidFill>
                <a:latin typeface="標楷體" panose="03000509000000000000" pitchFamily="65" charset="-120"/>
                <a:ea typeface="標楷體" panose="03000509000000000000" pitchFamily="65" charset="-120"/>
              </a:rPr>
              <a:t/>
            </a:r>
            <a:br>
              <a:rPr lang="en-US" altLang="zh-TW" dirty="0" smtClean="0">
                <a:solidFill>
                  <a:srgbClr val="7030A0"/>
                </a:solidFill>
                <a:latin typeface="標楷體" panose="03000509000000000000" pitchFamily="65" charset="-120"/>
                <a:ea typeface="標楷體" panose="03000509000000000000" pitchFamily="65" charset="-120"/>
              </a:rPr>
            </a:br>
            <a:r>
              <a:rPr lang="zh-TW" altLang="en-US" dirty="0" smtClean="0">
                <a:solidFill>
                  <a:srgbClr val="7030A0"/>
                </a:solidFill>
                <a:latin typeface="標楷體" panose="03000509000000000000" pitchFamily="65" charset="-120"/>
                <a:ea typeface="標楷體" panose="03000509000000000000" pitchFamily="65" charset="-120"/>
              </a:rPr>
              <a:t>建</a:t>
            </a:r>
            <a:r>
              <a:rPr lang="zh-TW" altLang="en-US" dirty="0">
                <a:solidFill>
                  <a:srgbClr val="7030A0"/>
                </a:solidFill>
                <a:latin typeface="標楷體" panose="03000509000000000000" pitchFamily="65" charset="-120"/>
                <a:ea typeface="標楷體" panose="03000509000000000000" pitchFamily="65" charset="-120"/>
              </a:rPr>
              <a:t>構新的情緒大腦</a:t>
            </a:r>
            <a:r>
              <a:rPr lang="zh-TW" altLang="en-US" dirty="0" smtClean="0">
                <a:solidFill>
                  <a:srgbClr val="7030A0"/>
                </a:solidFill>
                <a:latin typeface="標楷體" panose="03000509000000000000" pitchFamily="65" charset="-120"/>
                <a:ea typeface="標楷體" panose="03000509000000000000" pitchFamily="65" charset="-120"/>
              </a:rPr>
              <a:t>迴路</a:t>
            </a:r>
            <a:r>
              <a:rPr lang="en-US" altLang="zh-TW" sz="3600" dirty="0" smtClean="0">
                <a:latin typeface="標楷體" panose="03000509000000000000" pitchFamily="65" charset="-120"/>
                <a:ea typeface="標楷體" panose="03000509000000000000" pitchFamily="65" charset="-120"/>
              </a:rPr>
              <a:t/>
            </a:r>
            <a:br>
              <a:rPr lang="en-US" altLang="zh-TW" sz="3600" dirty="0" smtClean="0">
                <a:latin typeface="標楷體" panose="03000509000000000000" pitchFamily="65" charset="-120"/>
                <a:ea typeface="標楷體" panose="03000509000000000000" pitchFamily="65" charset="-120"/>
              </a:rPr>
            </a:br>
            <a:r>
              <a:rPr lang="zh-TW" altLang="en-US" sz="3600" dirty="0">
                <a:latin typeface="標楷體" panose="03000509000000000000" pitchFamily="65" charset="-120"/>
                <a:ea typeface="標楷體" panose="03000509000000000000" pitchFamily="65" charset="-120"/>
              </a:rPr>
              <a:t/>
            </a:r>
            <a:br>
              <a:rPr lang="zh-TW" altLang="en-US" sz="3600" dirty="0">
                <a:latin typeface="標楷體" panose="03000509000000000000" pitchFamily="65" charset="-120"/>
                <a:ea typeface="標楷體" panose="03000509000000000000" pitchFamily="65" charset="-120"/>
              </a:rPr>
            </a:br>
            <a:endParaRPr lang="zh-TW" altLang="en-US" sz="7300"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202842" y="4194467"/>
            <a:ext cx="8255358" cy="1655762"/>
          </a:xfrm>
        </p:spPr>
        <p:txBody>
          <a:bodyPr>
            <a:normAutofit/>
          </a:bodyPr>
          <a:lstStyle/>
          <a:p>
            <a:r>
              <a:rPr lang="zh-TW" altLang="en-US" sz="4800" dirty="0" smtClean="0">
                <a:solidFill>
                  <a:srgbClr val="C00000"/>
                </a:solidFill>
                <a:latin typeface="標楷體" panose="03000509000000000000" pitchFamily="65" charset="-120"/>
                <a:ea typeface="標楷體" panose="03000509000000000000" pitchFamily="65" charset="-120"/>
              </a:rPr>
              <a:t>諮商心理師</a:t>
            </a:r>
            <a:endParaRPr lang="en-US" altLang="zh-TW" sz="4800" dirty="0" smtClean="0">
              <a:solidFill>
                <a:srgbClr val="C00000"/>
              </a:solidFill>
              <a:latin typeface="標楷體" panose="03000509000000000000" pitchFamily="65" charset="-120"/>
              <a:ea typeface="標楷體" panose="03000509000000000000" pitchFamily="65" charset="-120"/>
            </a:endParaRPr>
          </a:p>
          <a:p>
            <a:r>
              <a:rPr lang="zh-TW" altLang="en-US" sz="4800" dirty="0" smtClean="0">
                <a:solidFill>
                  <a:srgbClr val="0070C0"/>
                </a:solidFill>
                <a:latin typeface="標楷體" panose="03000509000000000000" pitchFamily="65" charset="-120"/>
                <a:ea typeface="標楷體" panose="03000509000000000000" pitchFamily="65" charset="-120"/>
              </a:rPr>
              <a:t>吳學治</a:t>
            </a:r>
            <a:endParaRPr lang="zh-TW" altLang="en-US" sz="4800"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41125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0012" y="300732"/>
            <a:ext cx="8347925" cy="1064429"/>
          </a:xfrm>
        </p:spPr>
        <p:style>
          <a:lnRef idx="2">
            <a:schemeClr val="accent1"/>
          </a:lnRef>
          <a:fillRef idx="1">
            <a:schemeClr val="lt1"/>
          </a:fillRef>
          <a:effectRef idx="0">
            <a:schemeClr val="accent1"/>
          </a:effectRef>
          <a:fontRef idx="minor">
            <a:schemeClr val="dk1"/>
          </a:fontRef>
        </p:style>
        <p:txBody>
          <a:bodyPr/>
          <a:lstStyle/>
          <a:p>
            <a:r>
              <a:rPr lang="zh-TW" altLang="en-US" dirty="0" smtClean="0">
                <a:latin typeface="標楷體" pitchFamily="65" charset="-120"/>
                <a:ea typeface="標楷體" pitchFamily="65" charset="-120"/>
              </a:rPr>
              <a:t>情緒</a:t>
            </a:r>
            <a:r>
              <a:rPr lang="zh-TW" altLang="en-US" dirty="0">
                <a:latin typeface="標楷體" pitchFamily="65" charset="-120"/>
                <a:ea typeface="標楷體" pitchFamily="65" charset="-120"/>
              </a:rPr>
              <a:t>的</a:t>
            </a:r>
            <a:r>
              <a:rPr lang="zh-TW" altLang="en-US" dirty="0" smtClean="0">
                <a:latin typeface="標楷體" pitchFamily="65" charset="-120"/>
                <a:ea typeface="標楷體" pitchFamily="65" charset="-120"/>
              </a:rPr>
              <a:t>原則之三：</a:t>
            </a:r>
            <a:r>
              <a:rPr lang="zh-TW" altLang="en-US" dirty="0" smtClean="0">
                <a:solidFill>
                  <a:srgbClr val="FF0000"/>
                </a:solidFill>
                <a:latin typeface="標楷體" pitchFamily="65" charset="-120"/>
                <a:ea typeface="標楷體" pitchFamily="65" charset="-120"/>
              </a:rPr>
              <a:t>情緒慣性原則</a:t>
            </a:r>
            <a:endParaRPr lang="zh-TW" altLang="en-US" dirty="0">
              <a:solidFill>
                <a:srgbClr val="FF0000"/>
              </a:solidFill>
            </a:endParaRPr>
          </a:p>
        </p:txBody>
      </p:sp>
      <p:sp>
        <p:nvSpPr>
          <p:cNvPr id="3" name="內容版面配置區 2"/>
          <p:cNvSpPr>
            <a:spLocks noGrp="1"/>
          </p:cNvSpPr>
          <p:nvPr>
            <p:ph idx="1"/>
          </p:nvPr>
        </p:nvSpPr>
        <p:spPr>
          <a:xfrm>
            <a:off x="203246" y="2564675"/>
            <a:ext cx="5436096" cy="4429134"/>
          </a:xfrm>
        </p:spPr>
        <p:txBody>
          <a:bodyPr>
            <a:normAutofit/>
          </a:bodyPr>
          <a:lstStyle/>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smtClean="0">
              <a:solidFill>
                <a:srgbClr val="FF0000"/>
              </a:solidFill>
              <a:latin typeface="標楷體" panose="03000509000000000000" pitchFamily="65" charset="-120"/>
              <a:ea typeface="標楷體" panose="03000509000000000000" pitchFamily="65" charset="-120"/>
            </a:endParaRPr>
          </a:p>
        </p:txBody>
      </p:sp>
      <p:graphicFrame>
        <p:nvGraphicFramePr>
          <p:cNvPr id="4" name="資料庫圖表 3"/>
          <p:cNvGraphicFramePr/>
          <p:nvPr>
            <p:extLst>
              <p:ext uri="{D42A27DB-BD31-4B8C-83A1-F6EECF244321}">
                <p14:modId xmlns:p14="http://schemas.microsoft.com/office/powerpoint/2010/main" val="3966191367"/>
              </p:ext>
            </p:extLst>
          </p:nvPr>
        </p:nvGraphicFramePr>
        <p:xfrm>
          <a:off x="203246" y="1690690"/>
          <a:ext cx="5666521" cy="4775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圖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2011" y="1931830"/>
            <a:ext cx="2408349" cy="4417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7399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95648" y="298115"/>
            <a:ext cx="7772400" cy="1144319"/>
          </a:xfrm>
        </p:spPr>
        <p:txBody>
          <a:bodyPr>
            <a:normAutofit/>
          </a:bodyPr>
          <a:lstStyle/>
          <a:p>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二</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情緒，演化了嗎</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pic>
        <p:nvPicPr>
          <p:cNvPr id="5" name="內容版面配置區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683" y="1774472"/>
            <a:ext cx="4687910" cy="4175567"/>
          </a:xfrm>
          <a:prstGeom prst="ellipse">
            <a:avLst/>
          </a:prstGeom>
          <a:ln>
            <a:noFill/>
          </a:ln>
          <a:effectLst>
            <a:softEdge rad="112500"/>
          </a:effectLst>
        </p:spPr>
      </p:pic>
      <p:sp>
        <p:nvSpPr>
          <p:cNvPr id="9" name="文字方塊 8"/>
          <p:cNvSpPr txBox="1"/>
          <p:nvPr/>
        </p:nvSpPr>
        <p:spPr>
          <a:xfrm>
            <a:off x="595648" y="2305319"/>
            <a:ext cx="1015663" cy="2305318"/>
          </a:xfrm>
          <a:prstGeom prst="rect">
            <a:avLst/>
          </a:prstGeom>
          <a:noFill/>
        </p:spPr>
        <p:txBody>
          <a:bodyPr vert="eaVert" wrap="square" rtlCol="0">
            <a:spAutoFit/>
          </a:bodyPr>
          <a:lstStyle/>
          <a:p>
            <a:r>
              <a:rPr lang="zh-TW" altLang="en-US" sz="5400" dirty="0" smtClean="0">
                <a:solidFill>
                  <a:srgbClr val="7030A0"/>
                </a:solidFill>
                <a:latin typeface="標楷體" panose="03000509000000000000" pitchFamily="65" charset="-120"/>
                <a:ea typeface="標楷體" panose="03000509000000000000" pitchFamily="65" charset="-120"/>
              </a:rPr>
              <a:t>現代人</a:t>
            </a:r>
            <a:endParaRPr lang="zh-TW" altLang="en-US" sz="5400" dirty="0">
              <a:solidFill>
                <a:srgbClr val="7030A0"/>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7609965" y="2305319"/>
            <a:ext cx="1015663" cy="2305318"/>
          </a:xfrm>
          <a:prstGeom prst="rect">
            <a:avLst/>
          </a:prstGeom>
          <a:noFill/>
        </p:spPr>
        <p:txBody>
          <a:bodyPr vert="eaVert" wrap="square" rtlCol="0">
            <a:spAutoFit/>
          </a:bodyPr>
          <a:lstStyle/>
          <a:p>
            <a:r>
              <a:rPr lang="zh-TW" altLang="en-US" sz="5400" dirty="0" smtClean="0">
                <a:solidFill>
                  <a:srgbClr val="00B050"/>
                </a:solidFill>
                <a:latin typeface="標楷體" panose="03000509000000000000" pitchFamily="65" charset="-120"/>
                <a:ea typeface="標楷體" panose="03000509000000000000" pitchFamily="65" charset="-120"/>
              </a:rPr>
              <a:t>原始人</a:t>
            </a:r>
            <a:endParaRPr lang="zh-TW" altLang="en-US" sz="5400" dirty="0">
              <a:solidFill>
                <a:srgbClr val="00B050"/>
              </a:solidFill>
              <a:latin typeface="標楷體" panose="03000509000000000000" pitchFamily="65" charset="-120"/>
              <a:ea typeface="標楷體" panose="03000509000000000000" pitchFamily="65" charset="-120"/>
            </a:endParaRPr>
          </a:p>
        </p:txBody>
      </p:sp>
      <p:sp>
        <p:nvSpPr>
          <p:cNvPr id="11" name="矩形 10"/>
          <p:cNvSpPr/>
          <p:nvPr/>
        </p:nvSpPr>
        <p:spPr>
          <a:xfrm>
            <a:off x="2787062" y="5934670"/>
            <a:ext cx="3647152" cy="923330"/>
          </a:xfrm>
          <a:prstGeom prst="rect">
            <a:avLst/>
          </a:prstGeom>
          <a:noFill/>
        </p:spPr>
        <p:txBody>
          <a:bodyPr wrap="none" lIns="91440" tIns="45720" rIns="91440" bIns="45720">
            <a:spAutoFit/>
          </a:bodyPr>
          <a:lstStyle/>
          <a:p>
            <a:pPr algn="ctr"/>
            <a:r>
              <a:rPr lang="zh-TW" altLang="en-US" sz="5400" b="1" cap="none" spc="0" dirty="0" smtClean="0">
                <a:ln w="22225">
                  <a:solidFill>
                    <a:schemeClr val="accent2"/>
                  </a:solidFill>
                  <a:prstDash val="solid"/>
                </a:ln>
                <a:solidFill>
                  <a:schemeClr val="accent2">
                    <a:lumMod val="40000"/>
                    <a:lumOff val="60000"/>
                  </a:schemeClr>
                </a:solidFill>
                <a:effectLst/>
                <a:latin typeface="標楷體" panose="03000509000000000000" pitchFamily="65" charset="-120"/>
                <a:ea typeface="標楷體" panose="03000509000000000000" pitchFamily="65" charset="-120"/>
              </a:rPr>
              <a:t>現代原始人</a:t>
            </a:r>
            <a:endParaRPr lang="zh-TW" altLang="en-US" sz="5400" b="1" cap="none" spc="0" dirty="0">
              <a:ln w="22225">
                <a:solidFill>
                  <a:schemeClr val="accent2"/>
                </a:solidFill>
                <a:prstDash val="solid"/>
              </a:ln>
              <a:solidFill>
                <a:schemeClr val="accent2">
                  <a:lumMod val="40000"/>
                  <a:lumOff val="60000"/>
                </a:schemeClr>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3083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my profile\學輔中心  D\圖庫集\大腦的圖\圖片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96752"/>
            <a:ext cx="9144000" cy="5661248"/>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726065" y="142502"/>
            <a:ext cx="7756263" cy="1054250"/>
          </a:xfrm>
        </p:spPr>
        <p:txBody>
          <a:bodyPr/>
          <a:lstStyle/>
          <a:p>
            <a:r>
              <a:rPr lang="zh-TW" altLang="en-US" dirty="0" smtClean="0">
                <a:latin typeface="標楷體" pitchFamily="65" charset="-120"/>
                <a:ea typeface="標楷體" pitchFamily="65" charset="-120"/>
              </a:rPr>
              <a:t>       人類進化史</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323850" y="1196754"/>
            <a:ext cx="8496300" cy="5156423"/>
          </a:xfrm>
        </p:spPr>
        <p:txBody>
          <a:bodyPr>
            <a:normAutofit/>
          </a:bodyPr>
          <a:lstStyle/>
          <a:p>
            <a:endParaRPr lang="en-US" altLang="zh-TW" dirty="0" smtClean="0">
              <a:solidFill>
                <a:srgbClr val="FF0000"/>
              </a:solidFill>
              <a:latin typeface="標楷體" pitchFamily="65" charset="-120"/>
              <a:ea typeface="標楷體" pitchFamily="65" charset="-120"/>
            </a:endParaRPr>
          </a:p>
          <a:p>
            <a:pPr marL="0" indent="0">
              <a:buNone/>
            </a:pP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marL="0" indent="0">
              <a:buNone/>
            </a:pP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pPr marL="0" indent="0">
              <a:buNone/>
            </a:pPr>
            <a:endParaRPr lang="en-US" altLang="zh-TW" dirty="0"/>
          </a:p>
          <a:p>
            <a:endParaRPr lang="en-US" altLang="zh-TW" dirty="0" smtClean="0"/>
          </a:p>
          <a:p>
            <a:endParaRPr lang="en-US" altLang="zh-TW" dirty="0" smtClean="0"/>
          </a:p>
          <a:p>
            <a:endParaRPr lang="zh-TW" altLang="en-US" dirty="0"/>
          </a:p>
        </p:txBody>
      </p:sp>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6377" y="1613439"/>
            <a:ext cx="5035640" cy="4992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597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4169" y="0"/>
            <a:ext cx="7756263" cy="1054250"/>
          </a:xfrm>
        </p:spPr>
        <p:txBody>
          <a:bodyPr>
            <a:normAutofit fontScale="90000"/>
          </a:bodyPr>
          <a:lstStyle/>
          <a:p>
            <a:r>
              <a:rPr lang="en-US" altLang="zh-TW" dirty="0" smtClean="0"/>
              <a:t/>
            </a:r>
            <a:br>
              <a:rPr lang="en-US" altLang="zh-TW" dirty="0" smtClean="0"/>
            </a:br>
            <a:r>
              <a:rPr lang="zh-TW" altLang="en-US" dirty="0" smtClean="0"/>
              <a:t>                 </a:t>
            </a:r>
            <a:r>
              <a:rPr lang="zh-TW" altLang="en-US" sz="4900" dirty="0" smtClean="0">
                <a:latin typeface="標楷體" pitchFamily="65" charset="-120"/>
                <a:ea typeface="標楷體" pitchFamily="65" charset="-120"/>
              </a:rPr>
              <a:t>原始</a:t>
            </a:r>
            <a:r>
              <a:rPr lang="zh-TW" altLang="en-US" sz="4900" dirty="0">
                <a:latin typeface="標楷體" pitchFamily="65" charset="-120"/>
                <a:ea typeface="標楷體" pitchFamily="65" charset="-120"/>
              </a:rPr>
              <a:t>情緒的反應</a:t>
            </a:r>
            <a:endParaRPr lang="zh-TW" altLang="en-US" sz="4900" dirty="0"/>
          </a:p>
        </p:txBody>
      </p:sp>
      <p:pic>
        <p:nvPicPr>
          <p:cNvPr id="2053" name="Picture 5" descr="D:\圖庫集\images9EJJ29ZC.jpg"/>
          <p:cNvPicPr>
            <a:picLocks noChangeAspect="1" noChangeArrowheads="1"/>
          </p:cNvPicPr>
          <p:nvPr/>
        </p:nvPicPr>
        <p:blipFill>
          <a:blip r:embed="rId3" cstate="print"/>
          <a:srcRect/>
          <a:stretch>
            <a:fillRect/>
          </a:stretch>
        </p:blipFill>
        <p:spPr bwMode="auto">
          <a:xfrm>
            <a:off x="3236610" y="1545465"/>
            <a:ext cx="2691383" cy="28146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4" name="Picture 6" descr="D:\圖庫集\imagesZHIGJDXM.jpg"/>
          <p:cNvPicPr>
            <a:picLocks noChangeAspect="1" noChangeArrowheads="1"/>
          </p:cNvPicPr>
          <p:nvPr/>
        </p:nvPicPr>
        <p:blipFill>
          <a:blip r:embed="rId4" cstate="print"/>
          <a:srcRect/>
          <a:stretch>
            <a:fillRect/>
          </a:stretch>
        </p:blipFill>
        <p:spPr bwMode="auto">
          <a:xfrm>
            <a:off x="6084168" y="3858957"/>
            <a:ext cx="2736304" cy="27221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5" name="Picture 7" descr="D:\圖庫集\imagesAJZ3BM7S.jpg"/>
          <p:cNvPicPr>
            <a:picLocks noChangeAspect="1" noChangeArrowheads="1"/>
          </p:cNvPicPr>
          <p:nvPr/>
        </p:nvPicPr>
        <p:blipFill>
          <a:blip r:embed="rId5" cstate="print"/>
          <a:srcRect/>
          <a:stretch>
            <a:fillRect/>
          </a:stretch>
        </p:blipFill>
        <p:spPr bwMode="auto">
          <a:xfrm>
            <a:off x="310106" y="3755118"/>
            <a:ext cx="2664296" cy="27358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矩形 3"/>
          <p:cNvSpPr/>
          <p:nvPr/>
        </p:nvSpPr>
        <p:spPr>
          <a:xfrm>
            <a:off x="857423" y="2134285"/>
            <a:ext cx="1569661" cy="923330"/>
          </a:xfrm>
          <a:prstGeom prst="rect">
            <a:avLst/>
          </a:prstGeom>
          <a:noFill/>
        </p:spPr>
        <p:txBody>
          <a:bodyPr wrap="none" lIns="91440" tIns="45720" rIns="91440" bIns="45720">
            <a:spAutoFit/>
          </a:bodyPr>
          <a:lstStyle/>
          <a:p>
            <a:pPr algn="ctr"/>
            <a:r>
              <a:rPr lang="zh-TW" alt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戰鬥</a:t>
            </a:r>
          </a:p>
        </p:txBody>
      </p:sp>
      <p:sp>
        <p:nvSpPr>
          <p:cNvPr id="10" name="矩形 9"/>
          <p:cNvSpPr/>
          <p:nvPr/>
        </p:nvSpPr>
        <p:spPr>
          <a:xfrm>
            <a:off x="3744455" y="4583210"/>
            <a:ext cx="1569660" cy="923330"/>
          </a:xfrm>
          <a:prstGeom prst="rect">
            <a:avLst/>
          </a:prstGeom>
          <a:noFill/>
        </p:spPr>
        <p:txBody>
          <a:bodyPr wrap="none" lIns="91440" tIns="45720" rIns="91440" bIns="45720">
            <a:spAutoFit/>
          </a:bodyPr>
          <a:lstStyle/>
          <a:p>
            <a:pPr algn="ctr"/>
            <a:r>
              <a:rPr lang="zh-TW" alt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逃跑</a:t>
            </a:r>
          </a:p>
        </p:txBody>
      </p:sp>
      <p:sp>
        <p:nvSpPr>
          <p:cNvPr id="11" name="矩形 10"/>
          <p:cNvSpPr/>
          <p:nvPr/>
        </p:nvSpPr>
        <p:spPr>
          <a:xfrm>
            <a:off x="6737519" y="2155338"/>
            <a:ext cx="1569660" cy="923330"/>
          </a:xfrm>
          <a:prstGeom prst="rect">
            <a:avLst/>
          </a:prstGeom>
          <a:noFill/>
        </p:spPr>
        <p:txBody>
          <a:bodyPr wrap="none" lIns="91440" tIns="45720" rIns="91440" bIns="45720">
            <a:spAutoFit/>
          </a:bodyPr>
          <a:lstStyle/>
          <a:p>
            <a:pPr algn="ctr"/>
            <a:r>
              <a:rPr lang="zh-TW" alt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裝死</a:t>
            </a:r>
          </a:p>
        </p:txBody>
      </p:sp>
    </p:spTree>
    <p:extLst>
      <p:ext uri="{BB962C8B-B14F-4D97-AF65-F5344CB8AC3E}">
        <p14:creationId xmlns:p14="http://schemas.microsoft.com/office/powerpoint/2010/main" val="430260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tgtEl>
                                          <p:spTgt spid="2055"/>
                                        </p:tgtEl>
                                        <p:attrNameLst>
                                          <p:attrName>ppt_x</p:attrName>
                                        </p:attrNameLst>
                                      </p:cBhvr>
                                      <p:tavLst>
                                        <p:tav tm="0">
                                          <p:val>
                                            <p:strVal val="#ppt_x"/>
                                          </p:val>
                                        </p:tav>
                                        <p:tav tm="100000">
                                          <p:val>
                                            <p:strVal val="#ppt_x"/>
                                          </p:val>
                                        </p:tav>
                                      </p:tavLst>
                                    </p:anim>
                                    <p:anim calcmode="lin" valueType="num">
                                      <p:cBhvr additive="base">
                                        <p:cTn id="8"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circle(in)">
                                      <p:cBhvr>
                                        <p:cTn id="18" dur="2000"/>
                                        <p:tgtEl>
                                          <p:spTgt spid="205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54"/>
                                        </p:tgtEl>
                                        <p:attrNameLst>
                                          <p:attrName>style.visibility</p:attrName>
                                        </p:attrNameLst>
                                      </p:cBhvr>
                                      <p:to>
                                        <p:strVal val="visible"/>
                                      </p:to>
                                    </p:set>
                                    <p:anim calcmode="lin" valueType="num">
                                      <p:cBhvr>
                                        <p:cTn id="28" dur="500" fill="hold"/>
                                        <p:tgtEl>
                                          <p:spTgt spid="2054"/>
                                        </p:tgtEl>
                                        <p:attrNameLst>
                                          <p:attrName>ppt_w</p:attrName>
                                        </p:attrNameLst>
                                      </p:cBhvr>
                                      <p:tavLst>
                                        <p:tav tm="0">
                                          <p:val>
                                            <p:fltVal val="0"/>
                                          </p:val>
                                        </p:tav>
                                        <p:tav tm="100000">
                                          <p:val>
                                            <p:strVal val="#ppt_w"/>
                                          </p:val>
                                        </p:tav>
                                      </p:tavLst>
                                    </p:anim>
                                    <p:anim calcmode="lin" valueType="num">
                                      <p:cBhvr>
                                        <p:cTn id="29" dur="500" fill="hold"/>
                                        <p:tgtEl>
                                          <p:spTgt spid="2054"/>
                                        </p:tgtEl>
                                        <p:attrNameLst>
                                          <p:attrName>ppt_h</p:attrName>
                                        </p:attrNameLst>
                                      </p:cBhvr>
                                      <p:tavLst>
                                        <p:tav tm="0">
                                          <p:val>
                                            <p:fltVal val="0"/>
                                          </p:val>
                                        </p:tav>
                                        <p:tav tm="100000">
                                          <p:val>
                                            <p:strVal val="#ppt_h"/>
                                          </p:val>
                                        </p:tav>
                                      </p:tavLst>
                                    </p:anim>
                                    <p:animEffect transition="in" filter="fade">
                                      <p:cBhvr>
                                        <p:cTn id="30" dur="500"/>
                                        <p:tgtEl>
                                          <p:spTgt spid="2054"/>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anim calcmode="lin" valueType="num">
                                      <p:cBhvr>
                                        <p:cTn id="36" dur="2000" fill="hold"/>
                                        <p:tgtEl>
                                          <p:spTgt spid="11"/>
                                        </p:tgtEl>
                                        <p:attrNameLst>
                                          <p:attrName>ppt_w</p:attrName>
                                        </p:attrNameLst>
                                      </p:cBhvr>
                                      <p:tavLst>
                                        <p:tav tm="0" fmla="#ppt_w*sin(2.5*pi*$)">
                                          <p:val>
                                            <p:fltVal val="0"/>
                                          </p:val>
                                        </p:tav>
                                        <p:tav tm="100000">
                                          <p:val>
                                            <p:fltVal val="1"/>
                                          </p:val>
                                        </p:tav>
                                      </p:tavLst>
                                    </p:anim>
                                    <p:anim calcmode="lin" valueType="num">
                                      <p:cBhvr>
                                        <p:cTn id="37"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79738" y="360609"/>
            <a:ext cx="7772400" cy="1140250"/>
          </a:xfrm>
        </p:spPr>
        <p:txBody>
          <a:bodyPr/>
          <a:lstStyle/>
          <a:p>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三</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情緒與壓力</a:t>
            </a:r>
            <a:endParaRPr lang="zh-TW" altLang="en-US"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950" y="2022586"/>
            <a:ext cx="6143221" cy="43395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18639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04402" y="332655"/>
            <a:ext cx="7756263" cy="1054250"/>
          </a:xfrm>
        </p:spPr>
        <p:txBody>
          <a:bodyPr>
            <a:normAutofit fontScale="90000"/>
          </a:bodyPr>
          <a:lstStyle/>
          <a:p>
            <a:r>
              <a:rPr lang="en-US" altLang="zh-TW" smtClean="0"/>
              <a:t/>
            </a:r>
            <a:br>
              <a:rPr lang="en-US" altLang="zh-TW" smtClean="0"/>
            </a:br>
            <a:r>
              <a:rPr lang="zh-TW" altLang="en-US" dirty="0" smtClean="0">
                <a:solidFill>
                  <a:srgbClr val="FF0000"/>
                </a:solidFill>
                <a:latin typeface="標楷體" panose="03000509000000000000" pitchFamily="65" charset="-120"/>
                <a:ea typeface="標楷體" panose="03000509000000000000" pitchFamily="65" charset="-120"/>
              </a:rPr>
              <a:t>動物 </a:t>
            </a:r>
            <a:r>
              <a:rPr lang="zh-TW" altLang="en-US" dirty="0" smtClean="0">
                <a:latin typeface="標楷體" panose="03000509000000000000" pitchFamily="65" charset="-120"/>
                <a:ea typeface="標楷體" panose="03000509000000000000" pitchFamily="65" charset="-120"/>
              </a:rPr>
              <a:t>面臨</a:t>
            </a:r>
            <a:r>
              <a:rPr lang="zh-TW" altLang="en-US" dirty="0">
                <a:latin typeface="標楷體" panose="03000509000000000000" pitchFamily="65" charset="-120"/>
                <a:ea typeface="標楷體" panose="03000509000000000000" pitchFamily="65" charset="-120"/>
              </a:rPr>
              <a:t>壓力事件的行為反應</a:t>
            </a:r>
            <a:r>
              <a:rPr lang="zh-TW" altLang="en-US" dirty="0"/>
              <a:t/>
            </a:r>
            <a:br>
              <a:rPr lang="zh-TW" altLang="en-US" dirty="0"/>
            </a:br>
            <a:r>
              <a:rPr lang="en-US" altLang="zh-TW" dirty="0">
                <a:latin typeface="標楷體" pitchFamily="65" charset="-120"/>
                <a:ea typeface="標楷體" pitchFamily="65" charset="-120"/>
              </a:rPr>
              <a:t/>
            </a:r>
            <a:br>
              <a:rPr lang="en-US" altLang="zh-TW" dirty="0">
                <a:latin typeface="標楷體" pitchFamily="65" charset="-120"/>
                <a:ea typeface="標楷體" pitchFamily="65" charset="-120"/>
              </a:rPr>
            </a:br>
            <a:endParaRPr lang="zh-TW" altLang="en-US" dirty="0"/>
          </a:p>
        </p:txBody>
      </p:sp>
      <p:pic>
        <p:nvPicPr>
          <p:cNvPr id="2050" name="Picture 2" descr="D:\圖庫集\大腦的圖\ill_5_31.gif"/>
          <p:cNvPicPr>
            <a:picLocks noChangeAspect="1" noChangeArrowheads="1"/>
          </p:cNvPicPr>
          <p:nvPr/>
        </p:nvPicPr>
        <p:blipFill>
          <a:blip r:embed="rId3" cstate="print"/>
          <a:srcRect/>
          <a:stretch>
            <a:fillRect/>
          </a:stretch>
        </p:blipFill>
        <p:spPr bwMode="auto">
          <a:xfrm>
            <a:off x="425003" y="1287887"/>
            <a:ext cx="8435662" cy="5434885"/>
          </a:xfrm>
          <a:prstGeom prst="rect">
            <a:avLst/>
          </a:prstGeom>
          <a:ln>
            <a:noFill/>
          </a:ln>
          <a:effectLst>
            <a:outerShdw blurRad="292100" dist="139700" dir="2700000" algn="tl" rotWithShape="0">
              <a:srgbClr val="333333">
                <a:alpha val="65000"/>
              </a:srgbClr>
            </a:outerShdw>
          </a:effectLst>
        </p:spPr>
      </p:pic>
      <p:sp>
        <p:nvSpPr>
          <p:cNvPr id="4" name="燕尾形向右箭號 3"/>
          <p:cNvSpPr/>
          <p:nvPr/>
        </p:nvSpPr>
        <p:spPr>
          <a:xfrm>
            <a:off x="64963" y="1951983"/>
            <a:ext cx="720080" cy="288032"/>
          </a:xfrm>
          <a:prstGeom prst="notch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乘號 5"/>
          <p:cNvSpPr/>
          <p:nvPr/>
        </p:nvSpPr>
        <p:spPr>
          <a:xfrm>
            <a:off x="8030818" y="5724939"/>
            <a:ext cx="543339" cy="51683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44526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4370" y="409905"/>
            <a:ext cx="7756263" cy="1054250"/>
          </a:xfrm>
        </p:spPr>
        <p:txBody>
          <a:bodyPr>
            <a:normAutofit fontScale="90000"/>
          </a:bodyPr>
          <a:lstStyle/>
          <a:p>
            <a:r>
              <a:rPr lang="en-US" altLang="zh-TW" dirty="0" smtClean="0"/>
              <a:t/>
            </a:r>
            <a:br>
              <a:rPr lang="en-US" altLang="zh-TW" dirty="0" smtClean="0"/>
            </a:br>
            <a:r>
              <a:rPr lang="zh-TW" altLang="en-US" dirty="0" smtClean="0">
                <a:solidFill>
                  <a:srgbClr val="FF0000"/>
                </a:solidFill>
                <a:latin typeface="標楷體" panose="03000509000000000000" pitchFamily="65" charset="-120"/>
                <a:ea typeface="標楷體" panose="03000509000000000000" pitchFamily="65" charset="-120"/>
              </a:rPr>
              <a:t>人類 </a:t>
            </a:r>
            <a:r>
              <a:rPr lang="zh-TW" altLang="en-US" dirty="0" smtClean="0">
                <a:latin typeface="標楷體" panose="03000509000000000000" pitchFamily="65" charset="-120"/>
                <a:ea typeface="標楷體" panose="03000509000000000000" pitchFamily="65" charset="-120"/>
              </a:rPr>
              <a:t>面臨</a:t>
            </a:r>
            <a:r>
              <a:rPr lang="zh-TW" altLang="en-US" dirty="0">
                <a:latin typeface="標楷體" panose="03000509000000000000" pitchFamily="65" charset="-120"/>
                <a:ea typeface="標楷體" panose="03000509000000000000" pitchFamily="65" charset="-120"/>
              </a:rPr>
              <a:t>壓力事件的行為反應</a:t>
            </a:r>
            <a:r>
              <a:rPr lang="zh-TW" altLang="en-US" dirty="0"/>
              <a:t/>
            </a:r>
            <a:br>
              <a:rPr lang="zh-TW" altLang="en-US" dirty="0"/>
            </a:br>
            <a:r>
              <a:rPr lang="zh-TW" altLang="en-US" dirty="0" smtClean="0"/>
              <a:t/>
            </a:r>
            <a:br>
              <a:rPr lang="zh-TW" altLang="en-US" dirty="0" smtClean="0"/>
            </a:br>
            <a:endParaRPr lang="zh-TW" altLang="en-US" dirty="0"/>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221" y="1464155"/>
            <a:ext cx="6439436" cy="5042661"/>
          </a:xfrm>
          <a:prstGeom prst="rect">
            <a:avLst/>
          </a:prstGeom>
        </p:spPr>
      </p:pic>
      <p:sp>
        <p:nvSpPr>
          <p:cNvPr id="4" name="向右箭號 3"/>
          <p:cNvSpPr/>
          <p:nvPr/>
        </p:nvSpPr>
        <p:spPr>
          <a:xfrm>
            <a:off x="1444488" y="6135757"/>
            <a:ext cx="821634" cy="2517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97490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33202" y="365126"/>
            <a:ext cx="7886700" cy="1325563"/>
          </a:xfrm>
        </p:spPr>
        <p:txBody>
          <a:bodyPr/>
          <a:lstStyle/>
          <a:p>
            <a:r>
              <a:rPr lang="zh-TW" altLang="en-US" dirty="0" smtClean="0">
                <a:solidFill>
                  <a:srgbClr val="C00000"/>
                </a:solidFill>
                <a:latin typeface="標楷體" panose="03000509000000000000" pitchFamily="65" charset="-120"/>
                <a:ea typeface="標楷體" panose="03000509000000000000" pitchFamily="65" charset="-120"/>
              </a:rPr>
              <a:t>壓力反應腺體：腎上腺</a:t>
            </a:r>
            <a:endParaRPr lang="zh-TW" altLang="en-US" dirty="0">
              <a:solidFill>
                <a:srgbClr val="C00000"/>
              </a:solidFill>
              <a:latin typeface="標楷體" panose="03000509000000000000" pitchFamily="65" charset="-120"/>
              <a:ea typeface="標楷體" panose="03000509000000000000" pitchFamily="65" charset="-120"/>
            </a:endParaRP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690689"/>
            <a:ext cx="7886700" cy="1825243"/>
          </a:xfrm>
        </p:spPr>
      </p:pic>
      <p:sp>
        <p:nvSpPr>
          <p:cNvPr id="6" name="內容版面配置區 2"/>
          <p:cNvSpPr txBox="1">
            <a:spLocks/>
          </p:cNvSpPr>
          <p:nvPr/>
        </p:nvSpPr>
        <p:spPr>
          <a:xfrm>
            <a:off x="628650" y="3937760"/>
            <a:ext cx="7886700" cy="2295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smtClean="0">
                <a:solidFill>
                  <a:srgbClr val="FF0000"/>
                </a:solidFill>
                <a:latin typeface="標楷體" panose="03000509000000000000" pitchFamily="65" charset="-120"/>
                <a:ea typeface="標楷體" panose="03000509000000000000" pitchFamily="65" charset="-120"/>
              </a:rPr>
              <a:t>短期壓力</a:t>
            </a:r>
            <a:r>
              <a:rPr lang="zh-TW" altLang="en-US" dirty="0" smtClean="0">
                <a:latin typeface="標楷體" panose="03000509000000000000" pitchFamily="65" charset="-120"/>
                <a:ea typeface="標楷體" panose="03000509000000000000" pitchFamily="65" charset="-120"/>
              </a:rPr>
              <a:t>：腎上腺髓質分泌腎上腺素，以讓身體應付緊急的危機。</a:t>
            </a:r>
            <a:endParaRPr lang="en-US" altLang="zh-TW" dirty="0" smtClean="0">
              <a:latin typeface="標楷體" panose="03000509000000000000" pitchFamily="65" charset="-120"/>
              <a:ea typeface="標楷體" panose="03000509000000000000" pitchFamily="65" charset="-120"/>
            </a:endParaRPr>
          </a:p>
          <a:p>
            <a:r>
              <a:rPr lang="zh-TW" altLang="en-US" dirty="0" smtClean="0">
                <a:solidFill>
                  <a:srgbClr val="FF0000"/>
                </a:solidFill>
                <a:latin typeface="標楷體" panose="03000509000000000000" pitchFamily="65" charset="-120"/>
                <a:ea typeface="標楷體" panose="03000509000000000000" pitchFamily="65" charset="-120"/>
              </a:rPr>
              <a:t>長期壓力</a:t>
            </a:r>
            <a:r>
              <a:rPr lang="zh-TW" altLang="en-US" dirty="0" smtClean="0">
                <a:latin typeface="標楷體" panose="03000509000000000000" pitchFamily="65" charset="-120"/>
                <a:ea typeface="標楷體" panose="03000509000000000000" pitchFamily="65" charset="-120"/>
              </a:rPr>
              <a:t>：腎上腺皮質分泌葡萄糖皮質素，增加血糖與抗發炎素</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類似類固醇</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，但若分泌過多則會使脂肪不當推積於肝、腹部、面部等地方。</a:t>
            </a:r>
            <a:endParaRPr lang="en-US" altLang="zh-TW" dirty="0" smtClean="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564334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15344" y="309093"/>
            <a:ext cx="7772400" cy="1037220"/>
          </a:xfrm>
        </p:spPr>
        <p:txBody>
          <a:bodyPr/>
          <a:lstStyle/>
          <a:p>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四</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情緒與健康</a:t>
            </a:r>
            <a:endParaRPr lang="zh-TW" altLang="en-US" dirty="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08" y="1605353"/>
            <a:ext cx="3657599" cy="4623516"/>
          </a:xfrm>
          <a:prstGeom prst="rect">
            <a:avLst/>
          </a:prstGeom>
          <a:ln>
            <a:noFill/>
          </a:ln>
          <a:effectLst>
            <a:softEdge rad="112500"/>
          </a:effectLst>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214" y="1645109"/>
            <a:ext cx="3631842" cy="4623515"/>
          </a:xfrm>
          <a:prstGeom prst="rect">
            <a:avLst/>
          </a:prstGeom>
          <a:ln>
            <a:noFill/>
          </a:ln>
          <a:effectLst>
            <a:softEdge rad="112500"/>
          </a:effectLst>
        </p:spPr>
      </p:pic>
      <p:sp>
        <p:nvSpPr>
          <p:cNvPr id="5" name="矩形 4"/>
          <p:cNvSpPr/>
          <p:nvPr/>
        </p:nvSpPr>
        <p:spPr>
          <a:xfrm>
            <a:off x="2619755" y="6396335"/>
            <a:ext cx="3877985" cy="461665"/>
          </a:xfrm>
          <a:prstGeom prst="rect">
            <a:avLst/>
          </a:prstGeom>
          <a:noFill/>
        </p:spPr>
        <p:txBody>
          <a:bodyPr wrap="none" lIns="91440" tIns="45720" rIns="91440" bIns="45720">
            <a:spAutoFit/>
          </a:bodyPr>
          <a:lstStyle/>
          <a:p>
            <a:pPr algn="ctr"/>
            <a:r>
              <a:rPr lang="zh-TW" alt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疾病與心理有關－民視新聞</a:t>
            </a:r>
            <a:endParaRPr lang="zh-TW" alt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77666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圖庫影音集\情緒能量圖.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3999"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858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24268" y="369222"/>
            <a:ext cx="5040560" cy="1143000"/>
          </a:xfrm>
        </p:spPr>
        <p:txBody>
          <a:bodyPr/>
          <a:lstStyle/>
          <a:p>
            <a:r>
              <a:rPr lang="zh-TW" altLang="en-US" sz="4000" dirty="0" smtClean="0">
                <a:latin typeface="標楷體" pitchFamily="65" charset="-120"/>
                <a:ea typeface="標楷體" pitchFamily="65" charset="-120"/>
              </a:rPr>
              <a:t>吳學治，雲林人</a:t>
            </a:r>
            <a:r>
              <a:rPr lang="zh-TW" altLang="en-US" dirty="0" smtClean="0"/>
              <a:t>　</a:t>
            </a:r>
            <a:endParaRPr lang="zh-TW" altLang="en-US" dirty="0"/>
          </a:p>
        </p:txBody>
      </p:sp>
      <p:sp>
        <p:nvSpPr>
          <p:cNvPr id="3" name="內容版面配置區 2"/>
          <p:cNvSpPr>
            <a:spLocks noGrp="1"/>
          </p:cNvSpPr>
          <p:nvPr>
            <p:ph idx="1"/>
          </p:nvPr>
        </p:nvSpPr>
        <p:spPr>
          <a:xfrm>
            <a:off x="179512" y="1464129"/>
            <a:ext cx="8964488" cy="6397286"/>
          </a:xfrm>
        </p:spPr>
        <p:txBody>
          <a:bodyPr>
            <a:normAutofit/>
          </a:bodyPr>
          <a:lstStyle/>
          <a:p>
            <a:r>
              <a:rPr lang="zh-TW" altLang="en-US" sz="2400" dirty="0" smtClean="0">
                <a:solidFill>
                  <a:srgbClr val="C00000"/>
                </a:solidFill>
                <a:latin typeface="標楷體" pitchFamily="65" charset="-120"/>
                <a:ea typeface="標楷體" pitchFamily="65" charset="-120"/>
              </a:rPr>
              <a:t>國立聯合</a:t>
            </a:r>
            <a:r>
              <a:rPr lang="zh-TW" altLang="zh-TW" sz="2400" dirty="0" smtClean="0">
                <a:solidFill>
                  <a:srgbClr val="C00000"/>
                </a:solidFill>
                <a:latin typeface="標楷體" pitchFamily="65" charset="-120"/>
                <a:ea typeface="標楷體" pitchFamily="65" charset="-120"/>
              </a:rPr>
              <a:t>大學</a:t>
            </a:r>
            <a:r>
              <a:rPr lang="zh-TW" altLang="en-US" sz="2400" dirty="0" smtClean="0">
                <a:solidFill>
                  <a:srgbClr val="C00000"/>
                </a:solidFill>
                <a:latin typeface="標楷體" pitchFamily="65" charset="-120"/>
                <a:ea typeface="標楷體" pitchFamily="65" charset="-120"/>
              </a:rPr>
              <a:t>諮商心理師</a:t>
            </a:r>
            <a:r>
              <a:rPr lang="zh-TW" altLang="zh-TW" sz="2400" dirty="0" smtClean="0">
                <a:solidFill>
                  <a:srgbClr val="C00000"/>
                </a:solidFill>
                <a:latin typeface="標楷體" pitchFamily="65" charset="-120"/>
                <a:ea typeface="標楷體" pitchFamily="65" charset="-120"/>
              </a:rPr>
              <a:t>。</a:t>
            </a:r>
            <a:endParaRPr lang="en-US" altLang="zh-TW" sz="2400" dirty="0" smtClean="0">
              <a:solidFill>
                <a:srgbClr val="C00000"/>
              </a:solidFill>
              <a:latin typeface="標楷體" pitchFamily="65" charset="-120"/>
              <a:ea typeface="標楷體" pitchFamily="65" charset="-120"/>
            </a:endParaRPr>
          </a:p>
          <a:p>
            <a:r>
              <a:rPr lang="zh-TW" altLang="zh-TW" sz="2400" dirty="0" smtClean="0">
                <a:latin typeface="標楷體" pitchFamily="65" charset="-120"/>
                <a:ea typeface="標楷體" pitchFamily="65" charset="-120"/>
              </a:rPr>
              <a:t>中原大學心理學研究所碩士。</a:t>
            </a:r>
            <a:endParaRPr lang="en-US" altLang="zh-TW" sz="2400" dirty="0" smtClean="0">
              <a:solidFill>
                <a:srgbClr val="C00000"/>
              </a:solidFill>
              <a:latin typeface="標楷體" pitchFamily="65" charset="-120"/>
              <a:ea typeface="標楷體" pitchFamily="65" charset="-120"/>
            </a:endParaRPr>
          </a:p>
          <a:p>
            <a:r>
              <a:rPr lang="zh-TW" altLang="zh-TW" sz="2400" dirty="0" smtClean="0">
                <a:solidFill>
                  <a:srgbClr val="C00000"/>
                </a:solidFill>
                <a:latin typeface="標楷體" pitchFamily="65" charset="-120"/>
                <a:ea typeface="標楷體" pitchFamily="65" charset="-120"/>
              </a:rPr>
              <a:t>中華民國</a:t>
            </a:r>
            <a:r>
              <a:rPr lang="zh-TW" altLang="zh-TW" sz="2400" dirty="0">
                <a:solidFill>
                  <a:srgbClr val="C00000"/>
                </a:solidFill>
                <a:latin typeface="標楷體" pitchFamily="65" charset="-120"/>
                <a:ea typeface="標楷體" pitchFamily="65" charset="-120"/>
              </a:rPr>
              <a:t>諮商心理師：諮心字第</a:t>
            </a:r>
            <a:r>
              <a:rPr lang="en-US" altLang="zh-TW" sz="2400" dirty="0">
                <a:solidFill>
                  <a:srgbClr val="C00000"/>
                </a:solidFill>
                <a:latin typeface="標楷體" pitchFamily="65" charset="-120"/>
                <a:ea typeface="標楷體" pitchFamily="65" charset="-120"/>
              </a:rPr>
              <a:t>000401</a:t>
            </a:r>
            <a:r>
              <a:rPr lang="zh-TW" altLang="zh-TW" sz="2400" dirty="0">
                <a:solidFill>
                  <a:srgbClr val="C00000"/>
                </a:solidFill>
                <a:latin typeface="標楷體" pitchFamily="65" charset="-120"/>
                <a:ea typeface="標楷體" pitchFamily="65" charset="-120"/>
              </a:rPr>
              <a:t>號</a:t>
            </a:r>
            <a:r>
              <a:rPr lang="zh-TW" altLang="zh-TW" sz="2400" dirty="0" smtClean="0">
                <a:solidFill>
                  <a:srgbClr val="C00000"/>
                </a:solidFill>
                <a:latin typeface="標楷體" pitchFamily="65" charset="-120"/>
                <a:ea typeface="標楷體" pitchFamily="65" charset="-120"/>
              </a:rPr>
              <a:t>。</a:t>
            </a:r>
            <a:endParaRPr lang="en-US" altLang="zh-TW" sz="2400" dirty="0" smtClean="0">
              <a:solidFill>
                <a:srgbClr val="C00000"/>
              </a:solidFill>
              <a:latin typeface="標楷體" pitchFamily="65" charset="-120"/>
              <a:ea typeface="標楷體" pitchFamily="65" charset="-120"/>
            </a:endParaRPr>
          </a:p>
          <a:p>
            <a:r>
              <a:rPr lang="zh-TW" altLang="zh-TW" sz="2400" dirty="0">
                <a:latin typeface="標楷體" pitchFamily="65" charset="-120"/>
                <a:ea typeface="標楷體" pitchFamily="65" charset="-120"/>
              </a:rPr>
              <a:t>教育部部定講師：講字第</a:t>
            </a:r>
            <a:r>
              <a:rPr lang="en-US" altLang="zh-TW" sz="2400" dirty="0">
                <a:latin typeface="標楷體" pitchFamily="65" charset="-120"/>
                <a:ea typeface="標楷體" pitchFamily="65" charset="-120"/>
              </a:rPr>
              <a:t>107088</a:t>
            </a:r>
            <a:r>
              <a:rPr lang="zh-TW" altLang="zh-TW" sz="2400" dirty="0">
                <a:latin typeface="標楷體" pitchFamily="65" charset="-120"/>
                <a:ea typeface="標楷體" pitchFamily="65" charset="-120"/>
              </a:rPr>
              <a:t>號</a:t>
            </a:r>
            <a:r>
              <a:rPr lang="zh-TW" altLang="zh-TW"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r>
              <a:rPr lang="zh-TW" altLang="en-US" sz="2400" dirty="0">
                <a:solidFill>
                  <a:srgbClr val="FF0000"/>
                </a:solidFill>
                <a:latin typeface="標楷體" pitchFamily="65" charset="-120"/>
                <a:ea typeface="標楷體" pitchFamily="65" charset="-120"/>
              </a:rPr>
              <a:t>中區大專校院輔導工作協調諮詢中心</a:t>
            </a:r>
            <a:r>
              <a:rPr lang="zh-TW" altLang="en-US" sz="2400" dirty="0" smtClean="0">
                <a:solidFill>
                  <a:srgbClr val="FF0000"/>
                </a:solidFill>
                <a:latin typeface="標楷體" pitchFamily="65" charset="-120"/>
                <a:ea typeface="標楷體" pitchFamily="65" charset="-120"/>
              </a:rPr>
              <a:t>委員。</a:t>
            </a:r>
            <a:endParaRPr lang="en-US" altLang="zh-TW" sz="2400" dirty="0" smtClean="0">
              <a:solidFill>
                <a:srgbClr val="FF0000"/>
              </a:solidFill>
              <a:latin typeface="標楷體" pitchFamily="65" charset="-120"/>
              <a:ea typeface="標楷體" pitchFamily="65" charset="-120"/>
            </a:endParaRPr>
          </a:p>
          <a:p>
            <a:r>
              <a:rPr lang="zh-TW" altLang="en-US" sz="2400" dirty="0" smtClean="0">
                <a:solidFill>
                  <a:srgbClr val="002060"/>
                </a:solidFill>
                <a:latin typeface="標楷體" pitchFamily="65" charset="-120"/>
                <a:ea typeface="標楷體" pitchFamily="65" charset="-120"/>
              </a:rPr>
              <a:t>苗栗縣心理健康網推動小組委員。</a:t>
            </a:r>
            <a:endParaRPr lang="en-US" altLang="zh-TW" sz="2400" dirty="0" smtClean="0">
              <a:solidFill>
                <a:srgbClr val="002060"/>
              </a:solidFill>
              <a:latin typeface="標楷體" pitchFamily="65" charset="-120"/>
              <a:ea typeface="標楷體" pitchFamily="65" charset="-120"/>
            </a:endParaRPr>
          </a:p>
          <a:p>
            <a:r>
              <a:rPr lang="zh-TW" altLang="en-US" sz="2400" dirty="0" smtClean="0">
                <a:solidFill>
                  <a:srgbClr val="FF0000"/>
                </a:solidFill>
                <a:latin typeface="標楷體" pitchFamily="65" charset="-120"/>
                <a:ea typeface="標楷體" pitchFamily="65" charset="-120"/>
              </a:rPr>
              <a:t>苗栗縣社會處、衛生局、勞工處評審委員。</a:t>
            </a:r>
            <a:endParaRPr lang="en-US" altLang="zh-TW" sz="2400" dirty="0" smtClean="0">
              <a:solidFill>
                <a:srgbClr val="FF0000"/>
              </a:solidFill>
              <a:latin typeface="標楷體" pitchFamily="65" charset="-120"/>
              <a:ea typeface="標楷體" pitchFamily="65" charset="-120"/>
            </a:endParaRPr>
          </a:p>
          <a:p>
            <a:r>
              <a:rPr lang="zh-TW" altLang="zh-TW" sz="2400" dirty="0" smtClean="0">
                <a:latin typeface="標楷體" pitchFamily="65" charset="-120"/>
                <a:ea typeface="標楷體" pitchFamily="65" charset="-120"/>
              </a:rPr>
              <a:t>新竹</a:t>
            </a:r>
            <a:r>
              <a:rPr lang="zh-TW" altLang="zh-TW" sz="2400" dirty="0">
                <a:latin typeface="標楷體" pitchFamily="65" charset="-120"/>
                <a:ea typeface="標楷體" pitchFamily="65" charset="-120"/>
              </a:rPr>
              <a:t>教育</a:t>
            </a:r>
            <a:r>
              <a:rPr lang="zh-TW" altLang="zh-TW" sz="2400" dirty="0" smtClean="0">
                <a:latin typeface="標楷體" pitchFamily="65" charset="-120"/>
                <a:ea typeface="標楷體" pitchFamily="65" charset="-120"/>
              </a:rPr>
              <a:t>大學、</a:t>
            </a:r>
            <a:r>
              <a:rPr lang="zh-TW" altLang="zh-TW" sz="2400" dirty="0">
                <a:latin typeface="標楷體" pitchFamily="65" charset="-120"/>
                <a:ea typeface="標楷體" pitchFamily="65" charset="-120"/>
              </a:rPr>
              <a:t>台北教育</a:t>
            </a:r>
            <a:r>
              <a:rPr lang="zh-TW" altLang="zh-TW" sz="2400" dirty="0" smtClean="0">
                <a:latin typeface="標楷體" pitchFamily="65" charset="-120"/>
                <a:ea typeface="標楷體" pitchFamily="65" charset="-120"/>
              </a:rPr>
              <a:t>大學、台中</a:t>
            </a:r>
            <a:r>
              <a:rPr lang="zh-TW" altLang="zh-TW" sz="2400" dirty="0">
                <a:latin typeface="標楷體" pitchFamily="65" charset="-120"/>
                <a:ea typeface="標楷體" pitchFamily="65" charset="-120"/>
              </a:rPr>
              <a:t>教育大學心理與輔導所、玄奘大學心理研究所實習心理</a:t>
            </a:r>
            <a:r>
              <a:rPr lang="zh-TW" altLang="zh-TW" sz="2400" dirty="0" smtClean="0">
                <a:latin typeface="標楷體" pitchFamily="65" charset="-120"/>
                <a:ea typeface="標楷體" pitchFamily="65" charset="-120"/>
              </a:rPr>
              <a:t>師專</a:t>
            </a:r>
            <a:r>
              <a:rPr lang="zh-TW" altLang="zh-TW" sz="2400" dirty="0">
                <a:latin typeface="標楷體" pitchFamily="65" charset="-120"/>
                <a:ea typeface="標楷體" pitchFamily="65" charset="-120"/>
              </a:rPr>
              <a:t>業</a:t>
            </a:r>
            <a:r>
              <a:rPr lang="zh-TW" altLang="zh-TW" sz="2400" dirty="0" smtClean="0">
                <a:latin typeface="標楷體" pitchFamily="65" charset="-120"/>
                <a:ea typeface="標楷體" pitchFamily="65" charset="-120"/>
              </a:rPr>
              <a:t>督導。</a:t>
            </a:r>
            <a:endParaRPr lang="en-US" altLang="zh-TW" sz="2400" dirty="0" smtClean="0">
              <a:latin typeface="標楷體" pitchFamily="65" charset="-120"/>
              <a:ea typeface="標楷體" pitchFamily="65" charset="-120"/>
            </a:endParaRPr>
          </a:p>
          <a:p>
            <a:pPr lvl="0"/>
            <a:r>
              <a:rPr lang="zh-TW" altLang="en-US" sz="2400" dirty="0">
                <a:solidFill>
                  <a:srgbClr val="C00000"/>
                </a:solidFill>
                <a:latin typeface="標楷體" pitchFamily="65" charset="-120"/>
                <a:ea typeface="標楷體" pitchFamily="65" charset="-120"/>
              </a:rPr>
              <a:t>交通</a:t>
            </a:r>
            <a:r>
              <a:rPr lang="zh-TW" altLang="en-US" sz="2400" dirty="0" smtClean="0">
                <a:solidFill>
                  <a:srgbClr val="C00000"/>
                </a:solidFill>
                <a:latin typeface="標楷體" pitchFamily="65" charset="-120"/>
                <a:ea typeface="標楷體" pitchFamily="65" charset="-120"/>
              </a:rPr>
              <a:t>大學、育達科技大學、</a:t>
            </a:r>
            <a:r>
              <a:rPr lang="zh-TW" altLang="zh-TW" sz="2400" dirty="0" smtClean="0">
                <a:solidFill>
                  <a:srgbClr val="C00000"/>
                </a:solidFill>
                <a:latin typeface="標楷體" pitchFamily="65" charset="-120"/>
                <a:ea typeface="標楷體" pitchFamily="65" charset="-120"/>
              </a:rPr>
              <a:t>雲林</a:t>
            </a:r>
            <a:r>
              <a:rPr lang="zh-TW" altLang="zh-TW" sz="2400" dirty="0">
                <a:solidFill>
                  <a:srgbClr val="C00000"/>
                </a:solidFill>
                <a:latin typeface="標楷體" pitchFamily="65" charset="-120"/>
                <a:ea typeface="標楷體" pitchFamily="65" charset="-120"/>
              </a:rPr>
              <a:t>科技大學、桃園療養院、開南</a:t>
            </a:r>
            <a:r>
              <a:rPr lang="zh-TW" altLang="zh-TW" sz="2400" dirty="0" smtClean="0">
                <a:solidFill>
                  <a:srgbClr val="C00000"/>
                </a:solidFill>
                <a:latin typeface="標楷體" pitchFamily="65" charset="-120"/>
                <a:ea typeface="標楷體" pitchFamily="65" charset="-120"/>
              </a:rPr>
              <a:t>大學</a:t>
            </a:r>
            <a:r>
              <a:rPr lang="zh-TW" altLang="en-US" sz="2400" dirty="0" smtClean="0">
                <a:solidFill>
                  <a:srgbClr val="C00000"/>
                </a:solidFill>
                <a:latin typeface="標楷體" pitchFamily="65" charset="-120"/>
                <a:ea typeface="標楷體" pitchFamily="65" charset="-120"/>
              </a:rPr>
              <a:t>、苗栗少觀所、苗栗地方法院諮商</a:t>
            </a:r>
            <a:r>
              <a:rPr lang="zh-TW" altLang="zh-TW" sz="2400" dirty="0" smtClean="0">
                <a:solidFill>
                  <a:srgbClr val="C00000"/>
                </a:solidFill>
                <a:latin typeface="標楷體" pitchFamily="65" charset="-120"/>
                <a:ea typeface="標楷體" pitchFamily="65" charset="-120"/>
              </a:rPr>
              <a:t>心理</a:t>
            </a:r>
            <a:r>
              <a:rPr lang="zh-TW" altLang="zh-TW" sz="2400" dirty="0">
                <a:solidFill>
                  <a:srgbClr val="C00000"/>
                </a:solidFill>
                <a:latin typeface="標楷體" pitchFamily="65" charset="-120"/>
                <a:ea typeface="標楷體" pitchFamily="65" charset="-120"/>
              </a:rPr>
              <a:t>師</a:t>
            </a:r>
            <a:r>
              <a:rPr lang="zh-TW" altLang="zh-TW" sz="2400" dirty="0" smtClean="0">
                <a:solidFill>
                  <a:srgbClr val="C00000"/>
                </a:solidFill>
                <a:latin typeface="標楷體" pitchFamily="65" charset="-120"/>
                <a:ea typeface="標楷體" pitchFamily="65" charset="-120"/>
              </a:rPr>
              <a:t>。</a:t>
            </a:r>
            <a:endParaRPr lang="en-US" altLang="zh-TW" sz="2400" dirty="0" smtClean="0">
              <a:solidFill>
                <a:srgbClr val="C00000"/>
              </a:solidFill>
              <a:latin typeface="標楷體" pitchFamily="65" charset="-120"/>
              <a:ea typeface="標楷體" pitchFamily="65" charset="-120"/>
            </a:endParaRPr>
          </a:p>
          <a:p>
            <a:pPr lvl="0"/>
            <a:endParaRPr lang="en-US" altLang="zh-TW" dirty="0" smtClean="0">
              <a:solidFill>
                <a:srgbClr val="C00000"/>
              </a:solidFill>
            </a:endParaRPr>
          </a:p>
          <a:p>
            <a:pPr lvl="0"/>
            <a:endParaRPr lang="en-US" altLang="zh-TW" dirty="0" smtClean="0">
              <a:solidFill>
                <a:srgbClr val="C00000"/>
              </a:solidFill>
            </a:endParaRPr>
          </a:p>
          <a:p>
            <a:pPr lvl="0"/>
            <a:endParaRPr lang="zh-TW" altLang="zh-TW" dirty="0"/>
          </a:p>
          <a:p>
            <a:endParaRPr lang="zh-TW" altLang="zh-TW" dirty="0"/>
          </a:p>
          <a:p>
            <a:endParaRPr lang="zh-TW" altLang="en-US" dirty="0"/>
          </a:p>
        </p:txBody>
      </p:sp>
      <p:pic>
        <p:nvPicPr>
          <p:cNvPr id="5" name="Picture 2" descr="I:\吳學治證件資料\個人相片\PhotoGrid_14439287654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5614" y="460780"/>
            <a:ext cx="2619897" cy="37356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209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3183" y="365126"/>
            <a:ext cx="8834907" cy="1325563"/>
          </a:xfrm>
        </p:spPr>
        <p:txBody>
          <a:bodyPr>
            <a:normAutofit/>
          </a:bodyPr>
          <a:lstStyle/>
          <a:p>
            <a:r>
              <a:rPr lang="zh-TW" altLang="en-US" sz="3200" dirty="0" smtClean="0"/>
              <a:t>                        </a:t>
            </a:r>
            <a:r>
              <a:rPr lang="zh-TW" altLang="en-US" sz="3200" dirty="0" smtClean="0">
                <a:latin typeface="標楷體" panose="03000509000000000000" pitchFamily="65" charset="-120"/>
                <a:ea typeface="標楷體" panose="03000509000000000000" pitchFamily="65" charset="-120"/>
              </a:rPr>
              <a:t>正</a:t>
            </a:r>
            <a:r>
              <a:rPr lang="zh-TW" altLang="en-US" sz="3200" dirty="0">
                <a:latin typeface="標楷體" panose="03000509000000000000" pitchFamily="65" charset="-120"/>
                <a:ea typeface="標楷體" panose="03000509000000000000" pitchFamily="65" charset="-120"/>
              </a:rPr>
              <a:t>向情緒減低</a:t>
            </a:r>
            <a:r>
              <a:rPr lang="zh-TW" altLang="en-US" sz="3200" dirty="0" smtClean="0">
                <a:latin typeface="標楷體" panose="03000509000000000000" pitchFamily="65" charset="-120"/>
                <a:ea typeface="標楷體" panose="03000509000000000000" pitchFamily="65" charset="-120"/>
              </a:rPr>
              <a:t>感冒                                         </a:t>
            </a:r>
            <a:r>
              <a:rPr lang="en-US" altLang="zh-TW" sz="2700" dirty="0" err="1" smtClean="0">
                <a:latin typeface="標楷體" panose="03000509000000000000" pitchFamily="65" charset="-120"/>
                <a:ea typeface="標楷體" panose="03000509000000000000" pitchFamily="65" charset="-120"/>
              </a:rPr>
              <a:t>Carnegre</a:t>
            </a:r>
            <a:r>
              <a:rPr lang="en-US" altLang="zh-TW" sz="2700" dirty="0" smtClean="0">
                <a:latin typeface="標楷體" panose="03000509000000000000" pitchFamily="65" charset="-120"/>
                <a:ea typeface="標楷體" panose="03000509000000000000" pitchFamily="65" charset="-120"/>
              </a:rPr>
              <a:t>-Mellon </a:t>
            </a:r>
            <a:r>
              <a:rPr lang="en-US" altLang="zh-TW" sz="2700" dirty="0">
                <a:latin typeface="標楷體" panose="03000509000000000000" pitchFamily="65" charset="-120"/>
                <a:ea typeface="標楷體" panose="03000509000000000000" pitchFamily="65" charset="-120"/>
              </a:rPr>
              <a:t>University(</a:t>
            </a:r>
            <a:r>
              <a:rPr lang="zh-TW" altLang="en-US" sz="2700" dirty="0">
                <a:latin typeface="標楷體" panose="03000509000000000000" pitchFamily="65" charset="-120"/>
                <a:ea typeface="標楷體" panose="03000509000000000000" pitchFamily="65" charset="-120"/>
              </a:rPr>
              <a:t>卡內基大學</a:t>
            </a:r>
            <a:r>
              <a:rPr lang="en-US" altLang="zh-TW" sz="2700" dirty="0">
                <a:latin typeface="標楷體" panose="03000509000000000000" pitchFamily="65" charset="-120"/>
                <a:ea typeface="標楷體" panose="03000509000000000000" pitchFamily="65" charset="-120"/>
              </a:rPr>
              <a:t>) Cohen</a:t>
            </a:r>
            <a:r>
              <a:rPr lang="zh-TW" altLang="en-US" sz="2700" dirty="0">
                <a:latin typeface="標楷體" panose="03000509000000000000" pitchFamily="65" charset="-120"/>
                <a:ea typeface="標楷體" panose="03000509000000000000" pitchFamily="65" charset="-120"/>
              </a:rPr>
              <a:t>的</a:t>
            </a:r>
            <a:r>
              <a:rPr lang="zh-TW" altLang="en-US" sz="2700" dirty="0" smtClean="0">
                <a:latin typeface="標楷體" panose="03000509000000000000" pitchFamily="65" charset="-120"/>
                <a:ea typeface="標楷體" panose="03000509000000000000" pitchFamily="65" charset="-120"/>
              </a:rPr>
              <a:t>實驗</a:t>
            </a:r>
            <a:endParaRPr lang="zh-TW" altLang="en-US" sz="3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28650" y="4997003"/>
            <a:ext cx="7886700" cy="1506828"/>
          </a:xfrm>
        </p:spPr>
        <p:txBody>
          <a:bodyPr/>
          <a:lstStyle/>
          <a:p>
            <a:r>
              <a:rPr lang="zh-TW" altLang="en-US" dirty="0" smtClean="0">
                <a:latin typeface="標楷體" panose="03000509000000000000" pitchFamily="65" charset="-120"/>
                <a:ea typeface="標楷體" panose="03000509000000000000" pitchFamily="65" charset="-120"/>
              </a:rPr>
              <a:t>高正向情緒的感冒機率少低正向情緒者</a:t>
            </a:r>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倍。</a:t>
            </a:r>
            <a:endParaRPr lang="en-US" altLang="zh-TW" dirty="0" smtClean="0">
              <a:latin typeface="標楷體" panose="03000509000000000000" pitchFamily="65" charset="-120"/>
              <a:ea typeface="標楷體" panose="03000509000000000000" pitchFamily="65" charset="-120"/>
            </a:endParaRPr>
          </a:p>
          <a:p>
            <a:r>
              <a:rPr lang="zh-TW" altLang="en-US" dirty="0" smtClean="0">
                <a:solidFill>
                  <a:srgbClr val="002060"/>
                </a:solidFill>
                <a:latin typeface="標楷體" panose="03000509000000000000" pitchFamily="65" charset="-120"/>
                <a:ea typeface="標楷體" panose="03000509000000000000" pitchFamily="65" charset="-120"/>
              </a:rPr>
              <a:t>高正向情緒者的感冒症狀較輕。</a:t>
            </a:r>
            <a:endParaRPr lang="en-US" altLang="zh-TW" dirty="0" smtClean="0">
              <a:solidFill>
                <a:srgbClr val="002060"/>
              </a:solidFill>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具最多社交互動者較不容易感染感冒。</a:t>
            </a:r>
            <a:endParaRPr lang="en-US" altLang="zh-TW" dirty="0" smtClean="0">
              <a:latin typeface="標楷體" panose="03000509000000000000" pitchFamily="65" charset="-120"/>
              <a:ea typeface="標楷體" panose="03000509000000000000" pitchFamily="65" charset="-120"/>
            </a:endParaRPr>
          </a:p>
        </p:txBody>
      </p:sp>
      <p:pic>
        <p:nvPicPr>
          <p:cNvPr id="4" name="內容版面配置區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997635"/>
            <a:ext cx="2256218" cy="2644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995" y="1952559"/>
            <a:ext cx="2434575" cy="27346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內容版面配置區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9152" y="2045596"/>
            <a:ext cx="2354240" cy="2641578"/>
          </a:xfrm>
          <a:prstGeom prst="rect">
            <a:avLst/>
          </a:prstGeom>
        </p:spPr>
      </p:pic>
    </p:spTree>
    <p:extLst>
      <p:ext uri="{BB962C8B-B14F-4D97-AF65-F5344CB8AC3E}">
        <p14:creationId xmlns:p14="http://schemas.microsoft.com/office/powerpoint/2010/main" val="1663520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  聖母修女學校的修女自傳</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David </a:t>
            </a:r>
            <a:r>
              <a:rPr lang="en-US" altLang="zh-TW" dirty="0" err="1" smtClean="0">
                <a:latin typeface="標楷體" panose="03000509000000000000" pitchFamily="65" charset="-120"/>
                <a:ea typeface="標楷體" panose="03000509000000000000" pitchFamily="65" charset="-120"/>
              </a:rPr>
              <a:t>Snowdon</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28650" y="4493183"/>
            <a:ext cx="7886700" cy="2364817"/>
          </a:xfrm>
        </p:spPr>
        <p:txBody>
          <a:bodyPr>
            <a:normAutofit lnSpcReduction="10000"/>
          </a:bodyPr>
          <a:lstStyle/>
          <a:p>
            <a:r>
              <a:rPr lang="en-US" altLang="zh-TW" dirty="0" smtClean="0">
                <a:latin typeface="標楷體" panose="03000509000000000000" pitchFamily="65" charset="-120"/>
                <a:ea typeface="標楷體" panose="03000509000000000000" pitchFamily="65" charset="-120"/>
              </a:rPr>
              <a:t>19300922</a:t>
            </a:r>
            <a:r>
              <a:rPr lang="zh-TW" altLang="en-US" dirty="0" smtClean="0">
                <a:latin typeface="標楷體" panose="03000509000000000000" pitchFamily="65" charset="-120"/>
                <a:ea typeface="標楷體" panose="03000509000000000000" pitchFamily="65" charset="-120"/>
              </a:rPr>
              <a:t>，平均年齡</a:t>
            </a:r>
            <a:r>
              <a:rPr lang="en-US" altLang="zh-TW" dirty="0" smtClean="0">
                <a:latin typeface="標楷體" panose="03000509000000000000" pitchFamily="65" charset="-120"/>
                <a:ea typeface="標楷體" panose="03000509000000000000" pitchFamily="65" charset="-120"/>
              </a:rPr>
              <a:t>22</a:t>
            </a:r>
            <a:r>
              <a:rPr lang="zh-TW" altLang="en-US" dirty="0" smtClean="0">
                <a:latin typeface="標楷體" panose="03000509000000000000" pitchFamily="65" charset="-120"/>
                <a:ea typeface="標楷體" panose="03000509000000000000" pitchFamily="65" charset="-120"/>
              </a:rPr>
              <a:t>歲的修女，</a:t>
            </a:r>
            <a:r>
              <a:rPr lang="en-US" altLang="zh-TW" dirty="0" smtClean="0">
                <a:latin typeface="標楷體" panose="03000509000000000000" pitchFamily="65" charset="-120"/>
                <a:ea typeface="標楷體" panose="03000509000000000000" pitchFamily="65" charset="-120"/>
              </a:rPr>
              <a:t>180</a:t>
            </a:r>
            <a:r>
              <a:rPr lang="zh-TW" altLang="en-US" dirty="0" smtClean="0">
                <a:latin typeface="標楷體" panose="03000509000000000000" pitchFamily="65" charset="-120"/>
                <a:ea typeface="標楷體" panose="03000509000000000000" pitchFamily="65" charset="-120"/>
              </a:rPr>
              <a:t>篇自傳。</a:t>
            </a:r>
            <a:endParaRPr lang="en-US" altLang="zh-TW" dirty="0" smtClean="0">
              <a:latin typeface="標楷體" panose="03000509000000000000" pitchFamily="65" charset="-120"/>
              <a:ea typeface="標楷體" panose="03000509000000000000" pitchFamily="65" charset="-120"/>
            </a:endParaRPr>
          </a:p>
          <a:p>
            <a:r>
              <a:rPr lang="zh-TW" altLang="en-US" dirty="0" smtClean="0">
                <a:solidFill>
                  <a:srgbClr val="002060"/>
                </a:solidFill>
                <a:latin typeface="標楷體" panose="03000509000000000000" pitchFamily="65" charset="-120"/>
                <a:ea typeface="標楷體" panose="03000509000000000000" pitchFamily="65" charset="-120"/>
              </a:rPr>
              <a:t>分析自傳中正向情緒的字眼或句子。</a:t>
            </a:r>
            <a:endParaRPr lang="en-US" altLang="zh-TW" dirty="0" smtClean="0">
              <a:solidFill>
                <a:srgbClr val="002060"/>
              </a:solidFill>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正向的字越多，</a:t>
            </a:r>
            <a:r>
              <a:rPr lang="en-US" altLang="zh-TW" dirty="0" smtClean="0">
                <a:latin typeface="標楷體" panose="03000509000000000000" pitchFamily="65" charset="-120"/>
                <a:ea typeface="標楷體" panose="03000509000000000000" pitchFamily="65" charset="-120"/>
              </a:rPr>
              <a:t>60</a:t>
            </a:r>
            <a:r>
              <a:rPr lang="zh-TW" altLang="en-US" dirty="0" smtClean="0">
                <a:latin typeface="標楷體" panose="03000509000000000000" pitchFamily="65" charset="-120"/>
                <a:ea typeface="標楷體" panose="03000509000000000000" pitchFamily="65" charset="-120"/>
              </a:rPr>
              <a:t>年後這些修女還活著的可能性越高，但與負向字眼與句子無關。</a:t>
            </a:r>
            <a:endParaRPr lang="en-US" altLang="zh-TW" dirty="0" smtClean="0">
              <a:latin typeface="標楷體" panose="03000509000000000000" pitchFamily="65" charset="-120"/>
              <a:ea typeface="標楷體" panose="03000509000000000000" pitchFamily="65" charset="-120"/>
            </a:endParaRPr>
          </a:p>
          <a:p>
            <a:r>
              <a:rPr lang="zh-TW" altLang="en-US" dirty="0" smtClean="0">
                <a:solidFill>
                  <a:srgbClr val="002060"/>
                </a:solidFill>
                <a:latin typeface="標楷體" panose="03000509000000000000" pitchFamily="65" charset="-120"/>
                <a:ea typeface="標楷體" panose="03000509000000000000" pitchFamily="65" charset="-120"/>
              </a:rPr>
              <a:t>正向情緒而非缺少負向情緒讓人活的更久。</a:t>
            </a:r>
            <a:endParaRPr lang="en-US" altLang="zh-TW" dirty="0" smtClean="0">
              <a:solidFill>
                <a:srgbClr val="002060"/>
              </a:solidFill>
              <a:latin typeface="標楷體" panose="03000509000000000000" pitchFamily="65" charset="-120"/>
              <a:ea typeface="標楷體" panose="03000509000000000000" pitchFamily="65" charset="-120"/>
            </a:endParaRPr>
          </a:p>
          <a:p>
            <a:endParaRPr lang="en-US" altLang="zh-TW" dirty="0" smtClean="0"/>
          </a:p>
          <a:p>
            <a:endParaRPr lang="en-US" altLang="zh-TW" dirty="0" smtClean="0"/>
          </a:p>
          <a:p>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406" y="1690689"/>
            <a:ext cx="2837243" cy="2638425"/>
          </a:xfrm>
          <a:prstGeom prst="ellipse">
            <a:avLst/>
          </a:prstGeom>
          <a:ln>
            <a:noFill/>
          </a:ln>
          <a:effectLst>
            <a:softEdge rad="112500"/>
          </a:effectLst>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313" y="1690689"/>
            <a:ext cx="2564373" cy="2638425"/>
          </a:xfrm>
          <a:prstGeom prst="ellipse">
            <a:avLst/>
          </a:prstGeom>
          <a:ln>
            <a:noFill/>
          </a:ln>
          <a:effectLst>
            <a:softEdge rad="112500"/>
          </a:effectLst>
        </p:spPr>
      </p:pic>
    </p:spTree>
    <p:extLst>
      <p:ext uri="{BB962C8B-B14F-4D97-AF65-F5344CB8AC3E}">
        <p14:creationId xmlns:p14="http://schemas.microsoft.com/office/powerpoint/2010/main" val="3200618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   小結：情緒真的很</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5" name="矩形 4"/>
          <p:cNvSpPr/>
          <p:nvPr/>
        </p:nvSpPr>
        <p:spPr>
          <a:xfrm>
            <a:off x="546774" y="1988540"/>
            <a:ext cx="8392041" cy="584775"/>
          </a:xfrm>
          <a:prstGeom prst="rect">
            <a:avLst/>
          </a:prstGeom>
          <a:noFill/>
        </p:spPr>
        <p:txBody>
          <a:bodyPr wrap="none" lIns="91440" tIns="45720" rIns="91440" bIns="45720">
            <a:spAutoFit/>
          </a:bodyPr>
          <a:lstStyle/>
          <a:p>
            <a:pPr algn="ctr"/>
            <a:r>
              <a:rPr lang="zh-TW" altLang="en-US" sz="3200" dirty="0">
                <a:solidFill>
                  <a:srgbClr val="7030A0"/>
                </a:solidFill>
                <a:latin typeface="標楷體" pitchFamily="65" charset="-120"/>
                <a:ea typeface="標楷體" pitchFamily="65" charset="-120"/>
              </a:rPr>
              <a:t>攸關天下之大本，天下之</a:t>
            </a:r>
            <a:r>
              <a:rPr lang="zh-TW" altLang="en-US" sz="3200" dirty="0" smtClean="0">
                <a:solidFill>
                  <a:srgbClr val="7030A0"/>
                </a:solidFill>
                <a:latin typeface="標楷體" pitchFamily="65" charset="-120"/>
                <a:ea typeface="標楷體" pitchFamily="65" charset="-120"/>
              </a:rPr>
              <a:t>達道，</a:t>
            </a:r>
            <a:r>
              <a:rPr lang="zh-TW" altLang="en-US" sz="3200" dirty="0">
                <a:solidFill>
                  <a:srgbClr val="7030A0"/>
                </a:solidFill>
                <a:latin typeface="標楷體" pitchFamily="65" charset="-120"/>
                <a:ea typeface="標楷體" pitchFamily="65" charset="-120"/>
              </a:rPr>
              <a:t>天地萬物之事</a:t>
            </a:r>
            <a:endParaRPr lang="zh-TW" altLang="en-US" sz="3200" b="1" cap="none" spc="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endParaRPr>
          </a:p>
        </p:txBody>
      </p:sp>
      <p:sp>
        <p:nvSpPr>
          <p:cNvPr id="6" name="矩形 5"/>
          <p:cNvSpPr/>
          <p:nvPr/>
        </p:nvSpPr>
        <p:spPr>
          <a:xfrm>
            <a:off x="251138" y="2980214"/>
            <a:ext cx="8641724" cy="1077218"/>
          </a:xfrm>
          <a:prstGeom prst="rect">
            <a:avLst/>
          </a:prstGeom>
          <a:noFill/>
        </p:spPr>
        <p:txBody>
          <a:bodyPr wrap="square" lIns="91440" tIns="45720" rIns="91440" bIns="45720">
            <a:spAutoFit/>
          </a:bodyPr>
          <a:lstStyle/>
          <a:p>
            <a:pPr algn="ctr"/>
            <a:r>
              <a:rPr lang="zh-TW" altLang="en-US" sz="3200" dirty="0" smtClean="0">
                <a:solidFill>
                  <a:srgbClr val="C00000"/>
                </a:solidFill>
                <a:latin typeface="標楷體" pitchFamily="65" charset="-120"/>
                <a:ea typeface="標楷體" pitchFamily="65" charset="-120"/>
              </a:rPr>
              <a:t>搞定情緒</a:t>
            </a:r>
            <a:r>
              <a:rPr lang="zh-TW" altLang="en-US" sz="3200" dirty="0">
                <a:solidFill>
                  <a:srgbClr val="C00000"/>
                </a:solidFill>
                <a:latin typeface="標楷體" pitchFamily="65" charset="-120"/>
                <a:ea typeface="標楷體" pitchFamily="65" charset="-120"/>
              </a:rPr>
              <a:t>，身體健康、家庭和諧</a:t>
            </a:r>
            <a:r>
              <a:rPr lang="zh-TW" altLang="en-US" sz="3200" dirty="0" smtClean="0">
                <a:solidFill>
                  <a:srgbClr val="C00000"/>
                </a:solidFill>
                <a:latin typeface="標楷體" pitchFamily="65" charset="-120"/>
                <a:ea typeface="標楷體" pitchFamily="65" charset="-120"/>
              </a:rPr>
              <a:t>、</a:t>
            </a:r>
            <a:endParaRPr lang="en-US" altLang="zh-TW" sz="3200" dirty="0" smtClean="0">
              <a:solidFill>
                <a:srgbClr val="C00000"/>
              </a:solidFill>
              <a:latin typeface="標楷體" pitchFamily="65" charset="-120"/>
              <a:ea typeface="標楷體" pitchFamily="65" charset="-120"/>
            </a:endParaRPr>
          </a:p>
          <a:p>
            <a:pPr algn="ctr"/>
            <a:r>
              <a:rPr lang="zh-TW" altLang="en-US" sz="3200" dirty="0" smtClean="0">
                <a:solidFill>
                  <a:srgbClr val="C00000"/>
                </a:solidFill>
                <a:latin typeface="標楷體" pitchFamily="65" charset="-120"/>
                <a:ea typeface="標楷體" pitchFamily="65" charset="-120"/>
              </a:rPr>
              <a:t>社會</a:t>
            </a:r>
            <a:r>
              <a:rPr lang="zh-TW" altLang="en-US" sz="3200" dirty="0">
                <a:solidFill>
                  <a:srgbClr val="C00000"/>
                </a:solidFill>
                <a:latin typeface="標楷體" pitchFamily="65" charset="-120"/>
                <a:ea typeface="標楷體" pitchFamily="65" charset="-120"/>
              </a:rPr>
              <a:t>安定、國強</a:t>
            </a:r>
            <a:r>
              <a:rPr lang="zh-TW" altLang="en-US" sz="3200" dirty="0" smtClean="0">
                <a:solidFill>
                  <a:srgbClr val="C00000"/>
                </a:solidFill>
                <a:latin typeface="標楷體" pitchFamily="65" charset="-120"/>
                <a:ea typeface="標楷體" pitchFamily="65" charset="-120"/>
              </a:rPr>
              <a:t>富強、世界和平。</a:t>
            </a:r>
            <a:endParaRPr lang="zh-TW" altLang="en-US" sz="5400" b="1" cap="none" spc="0" dirty="0">
              <a:ln w="22225">
                <a:solidFill>
                  <a:schemeClr val="accent2"/>
                </a:solidFill>
                <a:prstDash val="solid"/>
              </a:ln>
              <a:solidFill>
                <a:srgbClr val="C00000"/>
              </a:solidFill>
              <a:effectLst/>
            </a:endParaRPr>
          </a:p>
        </p:txBody>
      </p:sp>
      <p:sp>
        <p:nvSpPr>
          <p:cNvPr id="7" name="矩形 6"/>
          <p:cNvSpPr/>
          <p:nvPr/>
        </p:nvSpPr>
        <p:spPr>
          <a:xfrm>
            <a:off x="1115063" y="4587927"/>
            <a:ext cx="6545383" cy="584775"/>
          </a:xfrm>
          <a:prstGeom prst="rect">
            <a:avLst/>
          </a:prstGeom>
          <a:noFill/>
        </p:spPr>
        <p:txBody>
          <a:bodyPr wrap="none" lIns="91440" tIns="45720" rIns="91440" bIns="45720">
            <a:spAutoFit/>
          </a:bodyPr>
          <a:lstStyle/>
          <a:p>
            <a:pPr algn="ctr"/>
            <a:r>
              <a:rPr lang="zh-TW" altLang="en-US" sz="3200" dirty="0" smtClean="0">
                <a:solidFill>
                  <a:srgbClr val="00B050"/>
                </a:solidFill>
                <a:latin typeface="標楷體" pitchFamily="65" charset="-120"/>
                <a:ea typeface="標楷體" pitchFamily="65" charset="-120"/>
              </a:rPr>
              <a:t>搞定情緒，先，搞定</a:t>
            </a:r>
            <a:r>
              <a:rPr lang="en-US" altLang="zh-TW" sz="3200" dirty="0" smtClean="0">
                <a:solidFill>
                  <a:srgbClr val="00B050"/>
                </a:solidFill>
                <a:latin typeface="標楷體" pitchFamily="65" charset="-120"/>
                <a:ea typeface="標楷體" pitchFamily="65" charset="-120"/>
              </a:rPr>
              <a:t>(</a:t>
            </a:r>
            <a:r>
              <a:rPr lang="zh-TW" altLang="en-US" sz="3200" dirty="0" smtClean="0">
                <a:solidFill>
                  <a:srgbClr val="00B050"/>
                </a:solidFill>
                <a:latin typeface="標楷體" pitchFamily="65" charset="-120"/>
                <a:ea typeface="標楷體" pitchFamily="65" charset="-120"/>
              </a:rPr>
              <a:t>         </a:t>
            </a:r>
            <a:r>
              <a:rPr lang="en-US" altLang="zh-TW" sz="3200" dirty="0" smtClean="0">
                <a:solidFill>
                  <a:srgbClr val="00B050"/>
                </a:solidFill>
                <a:latin typeface="標楷體" pitchFamily="65" charset="-120"/>
                <a:ea typeface="標楷體" pitchFamily="65" charset="-120"/>
              </a:rPr>
              <a:t>)</a:t>
            </a:r>
            <a:r>
              <a:rPr lang="zh-TW" altLang="en-US" sz="3200" dirty="0" smtClean="0">
                <a:solidFill>
                  <a:srgbClr val="00B050"/>
                </a:solidFill>
                <a:latin typeface="標楷體" pitchFamily="65" charset="-120"/>
                <a:ea typeface="標楷體" pitchFamily="65" charset="-120"/>
              </a:rPr>
              <a:t>。</a:t>
            </a:r>
            <a:endParaRPr lang="zh-TW" altLang="en-US" sz="32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endParaRPr>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6143" y="4136360"/>
            <a:ext cx="1586781" cy="1609501"/>
          </a:xfrm>
          <a:prstGeom prst="ellipse">
            <a:avLst/>
          </a:prstGeom>
          <a:ln>
            <a:noFill/>
          </a:ln>
          <a:effectLst>
            <a:softEdge rad="112500"/>
          </a:effectLst>
        </p:spPr>
      </p:pic>
    </p:spTree>
    <p:extLst>
      <p:ext uri="{BB962C8B-B14F-4D97-AF65-F5344CB8AC3E}">
        <p14:creationId xmlns:p14="http://schemas.microsoft.com/office/powerpoint/2010/main" val="57457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0"/>
            <a:ext cx="9040969" cy="2387600"/>
          </a:xfrm>
        </p:spPr>
        <p:txBody>
          <a:bodyPr>
            <a:normAutofit/>
          </a:bodyPr>
          <a:lstStyle/>
          <a:p>
            <a:r>
              <a:rPr lang="zh-TW" altLang="en-US" dirty="0" smtClean="0">
                <a:latin typeface="標楷體" panose="03000509000000000000" pitchFamily="65" charset="-120"/>
                <a:ea typeface="標楷體" panose="03000509000000000000" pitchFamily="65" charset="-120"/>
              </a:rPr>
              <a:t>二</a:t>
            </a:r>
            <a:r>
              <a:rPr lang="zh-TW" altLang="en-US" dirty="0">
                <a:latin typeface="標楷體" panose="03000509000000000000" pitchFamily="65" charset="-120"/>
                <a:ea typeface="標楷體" panose="03000509000000000000" pitchFamily="65" charset="-120"/>
              </a:rPr>
              <a:t>、情緒的</a:t>
            </a:r>
            <a:r>
              <a:rPr lang="zh-TW" altLang="en-US" dirty="0" smtClean="0">
                <a:latin typeface="標楷體" panose="03000509000000000000" pitchFamily="65" charset="-120"/>
                <a:ea typeface="標楷體" panose="03000509000000000000" pitchFamily="65" charset="-120"/>
              </a:rPr>
              <a:t>大腦神經基礎</a:t>
            </a:r>
            <a:endParaRPr lang="zh-TW" altLang="en-US"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220273" y="3412901"/>
            <a:ext cx="6858000" cy="2923503"/>
          </a:xfrm>
        </p:spPr>
        <p:txBody>
          <a:bodyPr>
            <a:normAutofit lnSpcReduction="10000"/>
          </a:bodyPr>
          <a:lstStyle/>
          <a:p>
            <a:r>
              <a:rPr lang="zh-TW" altLang="en-US" dirty="0">
                <a:solidFill>
                  <a:srgbClr val="7030A0"/>
                </a:solidFill>
                <a:latin typeface="標楷體" panose="03000509000000000000" pitchFamily="65" charset="-120"/>
                <a:ea typeface="標楷體" panose="03000509000000000000" pitchFamily="65" charset="-120"/>
              </a:rPr>
              <a:t>所以，這就是你的大腦，</a:t>
            </a:r>
            <a:endParaRPr lang="en-US" altLang="zh-TW" dirty="0">
              <a:solidFill>
                <a:srgbClr val="7030A0"/>
              </a:solidFill>
              <a:latin typeface="標楷體" panose="03000509000000000000" pitchFamily="65" charset="-120"/>
              <a:ea typeface="標楷體" panose="03000509000000000000" pitchFamily="65" charset="-120"/>
            </a:endParaRPr>
          </a:p>
          <a:p>
            <a:r>
              <a:rPr lang="zh-TW" altLang="en-US" dirty="0">
                <a:solidFill>
                  <a:srgbClr val="7030A0"/>
                </a:solidFill>
                <a:latin typeface="標楷體" panose="03000509000000000000" pitchFamily="65" charset="-120"/>
                <a:ea typeface="標楷體" panose="03000509000000000000" pitchFamily="65" charset="-120"/>
              </a:rPr>
              <a:t>你有一部分是爬蟲類、一部分是哺乳類、一部分是靈長類、一部分是人類。</a:t>
            </a:r>
            <a:endParaRPr lang="en-US" altLang="zh-TW" dirty="0">
              <a:solidFill>
                <a:srgbClr val="7030A0"/>
              </a:solidFill>
              <a:latin typeface="標楷體" panose="03000509000000000000" pitchFamily="65" charset="-120"/>
              <a:ea typeface="標楷體" panose="03000509000000000000" pitchFamily="65" charset="-120"/>
            </a:endParaRPr>
          </a:p>
          <a:p>
            <a:r>
              <a:rPr lang="zh-TW" altLang="en-US" dirty="0">
                <a:solidFill>
                  <a:srgbClr val="7030A0"/>
                </a:solidFill>
                <a:latin typeface="標楷體" panose="03000509000000000000" pitchFamily="65" charset="-120"/>
                <a:ea typeface="標楷體" panose="03000509000000000000" pitchFamily="65" charset="-120"/>
              </a:rPr>
              <a:t>你受到杏仁核、胺基酸、激乳素等的影響。</a:t>
            </a:r>
            <a:endParaRPr lang="en-US" altLang="zh-TW" dirty="0">
              <a:solidFill>
                <a:srgbClr val="7030A0"/>
              </a:solidFill>
              <a:latin typeface="標楷體" panose="03000509000000000000" pitchFamily="65" charset="-120"/>
              <a:ea typeface="標楷體" panose="03000509000000000000" pitchFamily="65" charset="-120"/>
            </a:endParaRPr>
          </a:p>
          <a:p>
            <a:r>
              <a:rPr lang="zh-TW" altLang="en-US" dirty="0">
                <a:solidFill>
                  <a:srgbClr val="7030A0"/>
                </a:solidFill>
                <a:latin typeface="標楷體" panose="03000509000000000000" pitchFamily="65" charset="-120"/>
                <a:ea typeface="標楷體" panose="03000509000000000000" pitchFamily="65" charset="-120"/>
              </a:rPr>
              <a:t>你是一群神經元同步發射的型態與波型。</a:t>
            </a:r>
            <a:endParaRPr lang="en-US" altLang="zh-TW" dirty="0">
              <a:solidFill>
                <a:srgbClr val="7030A0"/>
              </a:solidFill>
              <a:latin typeface="標楷體" panose="03000509000000000000" pitchFamily="65" charset="-120"/>
              <a:ea typeface="標楷體" panose="03000509000000000000" pitchFamily="65" charset="-120"/>
            </a:endParaRPr>
          </a:p>
          <a:p>
            <a:endParaRPr lang="en-US" altLang="zh-TW" dirty="0">
              <a:solidFill>
                <a:srgbClr val="7030A0"/>
              </a:solidFill>
              <a:latin typeface="標楷體" panose="03000509000000000000" pitchFamily="65" charset="-120"/>
              <a:ea typeface="標楷體" panose="03000509000000000000" pitchFamily="65" charset="-120"/>
            </a:endParaRPr>
          </a:p>
          <a:p>
            <a:r>
              <a:rPr lang="en-US" altLang="zh-TW" dirty="0">
                <a:solidFill>
                  <a:srgbClr val="7030A0"/>
                </a:solidFill>
                <a:latin typeface="標楷體" panose="03000509000000000000" pitchFamily="65" charset="-120"/>
                <a:ea typeface="標楷體" panose="03000509000000000000" pitchFamily="65" charset="-120"/>
              </a:rPr>
              <a:t>Steven Johnson</a:t>
            </a:r>
            <a:r>
              <a:rPr lang="zh-TW" altLang="en-US" dirty="0">
                <a:solidFill>
                  <a:srgbClr val="7030A0"/>
                </a:solidFill>
                <a:latin typeface="標楷體" panose="03000509000000000000" pitchFamily="65" charset="-120"/>
                <a:ea typeface="標楷體" panose="03000509000000000000" pitchFamily="65" charset="-120"/>
              </a:rPr>
              <a:t>，</a:t>
            </a:r>
            <a:r>
              <a:rPr lang="en-US" altLang="zh-TW" dirty="0">
                <a:solidFill>
                  <a:srgbClr val="7030A0"/>
                </a:solidFill>
                <a:latin typeface="標楷體" panose="03000509000000000000" pitchFamily="65" charset="-120"/>
                <a:ea typeface="標楷體" panose="03000509000000000000" pitchFamily="65" charset="-120"/>
              </a:rPr>
              <a:t>2005</a:t>
            </a:r>
            <a:r>
              <a:rPr lang="zh-TW" altLang="en-US" dirty="0">
                <a:solidFill>
                  <a:srgbClr val="7030A0"/>
                </a:solidFill>
                <a:latin typeface="標楷體" panose="03000509000000000000" pitchFamily="65" charset="-120"/>
                <a:ea typeface="標楷體" panose="03000509000000000000" pitchFamily="65" charset="-120"/>
              </a:rPr>
              <a:t>，心思大開我在腦中顯影。</a:t>
            </a:r>
          </a:p>
          <a:p>
            <a:endParaRPr lang="zh-TW" altLang="en-US" dirty="0"/>
          </a:p>
        </p:txBody>
      </p:sp>
    </p:spTree>
    <p:extLst>
      <p:ext uri="{BB962C8B-B14F-4D97-AF65-F5344CB8AC3E}">
        <p14:creationId xmlns:p14="http://schemas.microsoft.com/office/powerpoint/2010/main" val="1062930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502274"/>
            <a:ext cx="7772400" cy="998583"/>
          </a:xfrm>
        </p:spPr>
        <p:txBody>
          <a:bodyPr/>
          <a:lstStyle/>
          <a:p>
            <a:r>
              <a:rPr lang="zh-TW" altLang="en-US" dirty="0" smtClean="0">
                <a:latin typeface="標楷體" panose="03000509000000000000" pitchFamily="65" charset="-120"/>
                <a:ea typeface="標楷體" panose="03000509000000000000" pitchFamily="65" charset="-120"/>
              </a:rPr>
              <a:t>情緒</a:t>
            </a:r>
            <a:r>
              <a:rPr lang="zh-TW" altLang="en-US" dirty="0">
                <a:latin typeface="標楷體" panose="03000509000000000000" pitchFamily="65" charset="-120"/>
                <a:ea typeface="標楷體" panose="03000509000000000000" pitchFamily="65" charset="-120"/>
              </a:rPr>
              <a:t>的大腦運作</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117" y="1641295"/>
            <a:ext cx="4971244" cy="4896320"/>
          </a:xfrm>
          <a:prstGeom prst="ellipse">
            <a:avLst/>
          </a:prstGeom>
          <a:ln>
            <a:noFill/>
          </a:ln>
          <a:effectLst>
            <a:softEdge rad="112500"/>
          </a:effectLst>
        </p:spPr>
      </p:pic>
    </p:spTree>
    <p:extLst>
      <p:ext uri="{BB962C8B-B14F-4D97-AF65-F5344CB8AC3E}">
        <p14:creationId xmlns:p14="http://schemas.microsoft.com/office/powerpoint/2010/main" val="1331951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6155" y="75793"/>
            <a:ext cx="7886700" cy="1325563"/>
          </a:xfrm>
        </p:spPr>
        <p:txBody>
          <a:bodyPr/>
          <a:lstStyle/>
          <a:p>
            <a:r>
              <a:rPr lang="zh-TW" altLang="en-US" sz="4400" dirty="0" smtClean="0">
                <a:solidFill>
                  <a:srgbClr val="0070C0"/>
                </a:solidFill>
                <a:latin typeface="標楷體" pitchFamily="65" charset="-120"/>
                <a:ea typeface="標楷體" pitchFamily="65" charset="-120"/>
              </a:rPr>
              <a:t>負面情緒</a:t>
            </a:r>
            <a:r>
              <a:rPr lang="zh-TW" altLang="en-US" sz="4400" dirty="0" smtClean="0">
                <a:latin typeface="標楷體" pitchFamily="65" charset="-120"/>
                <a:ea typeface="標楷體" pitchFamily="65" charset="-120"/>
              </a:rPr>
              <a:t>的大腦運作基礎</a:t>
            </a:r>
            <a:endParaRPr lang="zh-TW" altLang="en-US" sz="4400" dirty="0">
              <a:latin typeface="標楷體" pitchFamily="65" charset="-120"/>
              <a:ea typeface="標楷體" pitchFamily="65" charset="-120"/>
            </a:endParaRPr>
          </a:p>
        </p:txBody>
      </p:sp>
      <p:graphicFrame>
        <p:nvGraphicFramePr>
          <p:cNvPr id="5" name="內容版面配置區 3"/>
          <p:cNvGraphicFramePr>
            <a:graphicFrameLocks/>
          </p:cNvGraphicFramePr>
          <p:nvPr>
            <p:extLst/>
          </p:nvPr>
        </p:nvGraphicFramePr>
        <p:xfrm>
          <a:off x="497523" y="2295156"/>
          <a:ext cx="7999794" cy="4332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6" descr="D:\my profile\學輔中心  D\圖庫集\大腦的圖\02_brain0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6416" y="3789040"/>
            <a:ext cx="1219200" cy="122414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D:\my profile\學輔中心  D\圖庫集\images3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47664" y="1711057"/>
            <a:ext cx="1276350" cy="199637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3" descr="D:\my profile\學輔中心  D\圖庫集\cadac790d957d1a7d6472ab856b894a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20272" y="4293096"/>
            <a:ext cx="1570365" cy="22828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WordArt 21"/>
          <p:cNvSpPr>
            <a:spLocks noChangeArrowheads="1" noChangeShapeType="1" noTextEdit="1"/>
          </p:cNvSpPr>
          <p:nvPr/>
        </p:nvSpPr>
        <p:spPr bwMode="auto">
          <a:xfrm>
            <a:off x="6591060" y="2924944"/>
            <a:ext cx="2376488" cy="360363"/>
          </a:xfrm>
          <a:prstGeom prst="rect">
            <a:avLst/>
          </a:prstGeom>
        </p:spPr>
        <p:txBody>
          <a:bodyPr wrap="none" fromWordArt="1">
            <a:prstTxWarp prst="textPlain">
              <a:avLst>
                <a:gd name="adj" fmla="val 50000"/>
              </a:avLst>
            </a:prstTxWarp>
          </a:bodyPr>
          <a:lstStyle/>
          <a:p>
            <a:pPr>
              <a:defRPr/>
            </a:pPr>
            <a:r>
              <a:rPr lang="zh-TW" altLang="en-US" sz="3600" kern="10" dirty="0">
                <a:ln w="9525">
                  <a:noFill/>
                  <a:round/>
                  <a:headEnd/>
                  <a:tailEnd/>
                </a:ln>
                <a:solidFill>
                  <a:srgbClr val="002060"/>
                </a:solidFill>
                <a:effectLst>
                  <a:outerShdw dist="35921" dir="2700000" algn="ctr" rotWithShape="0">
                    <a:srgbClr val="C0C0C0">
                      <a:alpha val="80000"/>
                    </a:srgbClr>
                  </a:outerShdw>
                </a:effectLst>
                <a:latin typeface="新細明體"/>
                <a:ea typeface="新細明體"/>
              </a:rPr>
              <a:t>愈想</a:t>
            </a:r>
            <a:r>
              <a:rPr lang="en-US" altLang="zh-TW" sz="3600" kern="10" dirty="0">
                <a:ln w="9525">
                  <a:noFill/>
                  <a:round/>
                  <a:headEnd/>
                  <a:tailEnd/>
                </a:ln>
                <a:solidFill>
                  <a:srgbClr val="002060"/>
                </a:solidFill>
                <a:effectLst>
                  <a:outerShdw dist="35921" dir="2700000" algn="ctr" rotWithShape="0">
                    <a:srgbClr val="C0C0C0">
                      <a:alpha val="80000"/>
                    </a:srgbClr>
                  </a:outerShdw>
                </a:effectLst>
                <a:latin typeface="新細明體"/>
                <a:ea typeface="新細明體"/>
              </a:rPr>
              <a:t>...</a:t>
            </a:r>
            <a:r>
              <a:rPr lang="zh-TW" altLang="en-US" sz="3600" kern="10" dirty="0">
                <a:ln w="9525">
                  <a:noFill/>
                  <a:round/>
                  <a:headEnd/>
                  <a:tailEnd/>
                </a:ln>
                <a:solidFill>
                  <a:srgbClr val="002060"/>
                </a:solidFill>
                <a:effectLst>
                  <a:outerShdw dist="35921" dir="2700000" algn="ctr" rotWithShape="0">
                    <a:srgbClr val="C0C0C0">
                      <a:alpha val="80000"/>
                    </a:srgbClr>
                  </a:outerShdw>
                </a:effectLst>
                <a:latin typeface="新細明體"/>
                <a:ea typeface="新細明體"/>
              </a:rPr>
              <a:t>愈生氣</a:t>
            </a:r>
          </a:p>
        </p:txBody>
      </p:sp>
      <p:sp>
        <p:nvSpPr>
          <p:cNvPr id="10" name="WordArt 23"/>
          <p:cNvSpPr>
            <a:spLocks noChangeArrowheads="1" noChangeShapeType="1" noTextEdit="1"/>
          </p:cNvSpPr>
          <p:nvPr/>
        </p:nvSpPr>
        <p:spPr bwMode="auto">
          <a:xfrm>
            <a:off x="6617210" y="3527246"/>
            <a:ext cx="2376488" cy="360363"/>
          </a:xfrm>
          <a:prstGeom prst="rect">
            <a:avLst/>
          </a:prstGeom>
        </p:spPr>
        <p:txBody>
          <a:bodyPr wrap="none" fromWordArt="1">
            <a:prstTxWarp prst="textPlain">
              <a:avLst>
                <a:gd name="adj" fmla="val 50000"/>
              </a:avLst>
            </a:prstTxWarp>
          </a:bodyPr>
          <a:lstStyle/>
          <a:p>
            <a:pPr>
              <a:defRPr/>
            </a:pPr>
            <a:r>
              <a:rPr lang="zh-TW" altLang="en-US" sz="3600" kern="10" dirty="0">
                <a:ln w="9525">
                  <a:noFill/>
                  <a:round/>
                  <a:headEnd/>
                  <a:tailEnd/>
                </a:ln>
                <a:solidFill>
                  <a:srgbClr val="002060"/>
                </a:solidFill>
                <a:effectLst>
                  <a:outerShdw dist="35921" dir="2700000" algn="ctr" rotWithShape="0">
                    <a:srgbClr val="C0C0C0">
                      <a:alpha val="80000"/>
                    </a:srgbClr>
                  </a:outerShdw>
                </a:effectLst>
                <a:latin typeface="新細明體"/>
                <a:ea typeface="新細明體"/>
              </a:rPr>
              <a:t>愈想</a:t>
            </a:r>
            <a:r>
              <a:rPr lang="en-US" altLang="zh-TW" sz="3600" kern="10" dirty="0">
                <a:ln w="9525">
                  <a:noFill/>
                  <a:round/>
                  <a:headEnd/>
                  <a:tailEnd/>
                </a:ln>
                <a:solidFill>
                  <a:srgbClr val="002060"/>
                </a:solidFill>
                <a:effectLst>
                  <a:outerShdw dist="35921" dir="2700000" algn="ctr" rotWithShape="0">
                    <a:srgbClr val="C0C0C0">
                      <a:alpha val="80000"/>
                    </a:srgbClr>
                  </a:outerShdw>
                </a:effectLst>
                <a:latin typeface="新細明體"/>
                <a:ea typeface="新細明體"/>
              </a:rPr>
              <a:t>...</a:t>
            </a:r>
            <a:r>
              <a:rPr lang="zh-TW" altLang="en-US" sz="3600" kern="10" dirty="0">
                <a:ln w="9525">
                  <a:noFill/>
                  <a:round/>
                  <a:headEnd/>
                  <a:tailEnd/>
                </a:ln>
                <a:solidFill>
                  <a:srgbClr val="002060"/>
                </a:solidFill>
                <a:effectLst>
                  <a:outerShdw dist="35921" dir="2700000" algn="ctr" rotWithShape="0">
                    <a:srgbClr val="C0C0C0">
                      <a:alpha val="80000"/>
                    </a:srgbClr>
                  </a:outerShdw>
                </a:effectLst>
                <a:latin typeface="新細明體"/>
                <a:ea typeface="新細明體"/>
              </a:rPr>
              <a:t>愈憂鬱</a:t>
            </a:r>
          </a:p>
        </p:txBody>
      </p:sp>
      <p:pic>
        <p:nvPicPr>
          <p:cNvPr id="4098" name="Picture 2" descr="D:\圖庫集\20101105142629576.gif"/>
          <p:cNvPicPr>
            <a:picLocks noChangeAspect="1" noChangeArrowheads="1"/>
          </p:cNvPicPr>
          <p:nvPr/>
        </p:nvPicPr>
        <p:blipFill>
          <a:blip r:embed="rId11" cstate="print"/>
          <a:srcRect/>
          <a:stretch>
            <a:fillRect/>
          </a:stretch>
        </p:blipFill>
        <p:spPr bwMode="auto">
          <a:xfrm>
            <a:off x="469057" y="4293096"/>
            <a:ext cx="1716782" cy="2575173"/>
          </a:xfrm>
          <a:prstGeom prst="ellipse">
            <a:avLst/>
          </a:prstGeom>
          <a:ln>
            <a:noFill/>
          </a:ln>
          <a:effectLst>
            <a:softEdge rad="112500"/>
          </a:effectLst>
        </p:spPr>
      </p:pic>
      <p:sp>
        <p:nvSpPr>
          <p:cNvPr id="3" name="矩形 2"/>
          <p:cNvSpPr/>
          <p:nvPr/>
        </p:nvSpPr>
        <p:spPr>
          <a:xfrm>
            <a:off x="5364088" y="5744962"/>
            <a:ext cx="146706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stop</a:t>
            </a:r>
            <a:endParaRPr lang="zh-TW" alt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0" name="Picture 2" descr="G:\圖庫影音集\41385_WM.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47113" y="1390503"/>
            <a:ext cx="2087893" cy="12961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27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5277" y="112131"/>
            <a:ext cx="7886700" cy="1325563"/>
          </a:xfrm>
        </p:spPr>
        <p:txBody>
          <a:bodyPr/>
          <a:lstStyle/>
          <a:p>
            <a:r>
              <a:rPr lang="zh-TW" altLang="en-US" sz="4400" dirty="0" smtClean="0">
                <a:solidFill>
                  <a:srgbClr val="0070C0"/>
                </a:solidFill>
                <a:latin typeface="標楷體" pitchFamily="65" charset="-120"/>
                <a:ea typeface="標楷體" pitchFamily="65" charset="-120"/>
              </a:rPr>
              <a:t>正面</a:t>
            </a:r>
            <a:r>
              <a:rPr lang="zh-TW" altLang="en-US" sz="4400" dirty="0">
                <a:solidFill>
                  <a:srgbClr val="0070C0"/>
                </a:solidFill>
                <a:latin typeface="標楷體" pitchFamily="65" charset="-120"/>
                <a:ea typeface="標楷體" pitchFamily="65" charset="-120"/>
              </a:rPr>
              <a:t>情緒</a:t>
            </a:r>
            <a:r>
              <a:rPr lang="zh-TW" altLang="en-US" sz="4400" dirty="0">
                <a:latin typeface="標楷體" pitchFamily="65" charset="-120"/>
                <a:ea typeface="標楷體" pitchFamily="65" charset="-120"/>
              </a:rPr>
              <a:t>的大腦運作基礎</a:t>
            </a:r>
          </a:p>
        </p:txBody>
      </p:sp>
      <p:graphicFrame>
        <p:nvGraphicFramePr>
          <p:cNvPr id="5" name="內容版面配置區 3"/>
          <p:cNvGraphicFramePr>
            <a:graphicFrameLocks/>
          </p:cNvGraphicFramePr>
          <p:nvPr>
            <p:extLst/>
          </p:nvPr>
        </p:nvGraphicFramePr>
        <p:xfrm>
          <a:off x="611560" y="2204864"/>
          <a:ext cx="7776864"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descr="D:\my profile\學輔中心  D\圖庫集\201003312347511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240" y="2036322"/>
            <a:ext cx="1700074" cy="18320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D:\圖庫集\images898.jpg"/>
          <p:cNvPicPr>
            <a:picLocks noChangeAspect="1" noChangeArrowheads="1"/>
          </p:cNvPicPr>
          <p:nvPr/>
        </p:nvPicPr>
        <p:blipFill>
          <a:blip r:embed="rId9" cstate="print"/>
          <a:srcRect/>
          <a:stretch>
            <a:fillRect/>
          </a:stretch>
        </p:blipFill>
        <p:spPr bwMode="auto">
          <a:xfrm>
            <a:off x="251521" y="4944618"/>
            <a:ext cx="2087512" cy="1619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9" name="Picture 5" descr="D:\圖庫集\images75HE3AVW.jpg"/>
          <p:cNvPicPr>
            <a:picLocks noChangeAspect="1" noChangeArrowheads="1"/>
          </p:cNvPicPr>
          <p:nvPr/>
        </p:nvPicPr>
        <p:blipFill>
          <a:blip r:embed="rId10" cstate="print"/>
          <a:srcRect/>
          <a:stretch>
            <a:fillRect/>
          </a:stretch>
        </p:blipFill>
        <p:spPr bwMode="auto">
          <a:xfrm>
            <a:off x="6812449" y="4348849"/>
            <a:ext cx="1847850" cy="2032479"/>
          </a:xfrm>
          <a:prstGeom prst="ellipse">
            <a:avLst/>
          </a:prstGeom>
          <a:ln>
            <a:noFill/>
          </a:ln>
          <a:effectLst>
            <a:softEdge rad="112500"/>
          </a:effectLst>
        </p:spPr>
      </p:pic>
      <p:pic>
        <p:nvPicPr>
          <p:cNvPr id="11" name="Picture 6" descr="D:\my profile\學輔中心  D\圖庫集\大腦的圖\02_brain04.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51920" y="3717032"/>
            <a:ext cx="1296144" cy="12961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弧形箭號 (下彎) 2"/>
          <p:cNvSpPr/>
          <p:nvPr/>
        </p:nvSpPr>
        <p:spPr>
          <a:xfrm>
            <a:off x="2780923" y="2456892"/>
            <a:ext cx="3672408" cy="1152128"/>
          </a:xfrm>
          <a:prstGeom prst="curved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74" name="Picture 2" descr="G:\圖庫影音集\FrinkLauSep262014p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27857" y="1610100"/>
            <a:ext cx="2217035" cy="225684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矩形 9"/>
          <p:cNvSpPr/>
          <p:nvPr/>
        </p:nvSpPr>
        <p:spPr>
          <a:xfrm>
            <a:off x="545388" y="3754182"/>
            <a:ext cx="1817229"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4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Go.Go</a:t>
            </a:r>
            <a:endParaRPr lang="zh-TW" alt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92774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fade">
                                      <p:cBhvr>
                                        <p:cTn id="11" dur="500"/>
                                        <p:tgtEl>
                                          <p:spTgt spid="102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 calcmode="lin" valueType="num">
                                      <p:cBhvr additive="base">
                                        <p:cTn id="16" dur="500" fill="hold"/>
                                        <p:tgtEl>
                                          <p:spTgt spid="1028"/>
                                        </p:tgtEl>
                                        <p:attrNameLst>
                                          <p:attrName>ppt_x</p:attrName>
                                        </p:attrNameLst>
                                      </p:cBhvr>
                                      <p:tavLst>
                                        <p:tav tm="0">
                                          <p:val>
                                            <p:strVal val="#ppt_x"/>
                                          </p:val>
                                        </p:tav>
                                        <p:tav tm="100000">
                                          <p:val>
                                            <p:strVal val="#ppt_x"/>
                                          </p:val>
                                        </p:tav>
                                      </p:tavLst>
                                    </p:anim>
                                    <p:anim calcmode="lin" valueType="num">
                                      <p:cBhvr additive="base">
                                        <p:cTn id="17"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latin typeface="標楷體" panose="03000509000000000000" pitchFamily="65" charset="-120"/>
                <a:ea typeface="標楷體" panose="03000509000000000000" pitchFamily="65" charset="-120"/>
              </a:rPr>
              <a:t>三、建構一條新的情緒大腦迴路</a:t>
            </a:r>
            <a:endParaRPr lang="zh-TW" altLang="en-US"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515155" y="3962646"/>
            <a:ext cx="8400246" cy="1655762"/>
          </a:xfrm>
        </p:spPr>
        <p:txBody>
          <a:bodyPr>
            <a:noAutofit/>
          </a:bodyPr>
          <a:lstStyle/>
          <a:p>
            <a:r>
              <a:rPr lang="zh-TW" altLang="en-US" sz="2000" dirty="0">
                <a:solidFill>
                  <a:srgbClr val="7030A0"/>
                </a:solidFill>
                <a:latin typeface="標楷體" panose="03000509000000000000" pitchFamily="65" charset="-120"/>
                <a:ea typeface="標楷體" panose="03000509000000000000" pitchFamily="65" charset="-120"/>
              </a:rPr>
              <a:t>正向情緒造影讓我們看到愛、同理心、慈悲、喜悅在大腦中活化起來時與憤怒、悲傷、恐懼、忌妒一樣。</a:t>
            </a:r>
            <a:endParaRPr lang="en-US" altLang="zh-TW" sz="2000" dirty="0">
              <a:solidFill>
                <a:srgbClr val="7030A0"/>
              </a:solidFill>
              <a:latin typeface="標楷體" panose="03000509000000000000" pitchFamily="65" charset="-120"/>
              <a:ea typeface="標楷體" panose="03000509000000000000" pitchFamily="65" charset="-120"/>
            </a:endParaRPr>
          </a:p>
          <a:p>
            <a:r>
              <a:rPr lang="zh-TW" altLang="en-US" sz="2000" dirty="0">
                <a:solidFill>
                  <a:srgbClr val="C00000"/>
                </a:solidFill>
                <a:latin typeface="標楷體" panose="03000509000000000000" pitchFamily="65" charset="-120"/>
                <a:ea typeface="標楷體" panose="03000509000000000000" pitchFamily="65" charset="-120"/>
              </a:rPr>
              <a:t>耕耘正向情緒也可以</a:t>
            </a:r>
            <a:r>
              <a:rPr lang="zh-TW" altLang="en-US" sz="2000" dirty="0" smtClean="0">
                <a:solidFill>
                  <a:srgbClr val="C00000"/>
                </a:solidFill>
                <a:latin typeface="標楷體" panose="03000509000000000000" pitchFamily="65" charset="-120"/>
                <a:ea typeface="標楷體" panose="03000509000000000000" pitchFamily="65" charset="-120"/>
              </a:rPr>
              <a:t>強化神</a:t>
            </a:r>
            <a:r>
              <a:rPr lang="zh-TW" altLang="en-US" sz="2000" dirty="0">
                <a:solidFill>
                  <a:srgbClr val="C00000"/>
                </a:solidFill>
                <a:latin typeface="標楷體" panose="03000509000000000000" pitchFamily="65" charset="-120"/>
                <a:ea typeface="標楷體" panose="03000509000000000000" pitchFamily="65" charset="-120"/>
              </a:rPr>
              <a:t>經</a:t>
            </a:r>
            <a:r>
              <a:rPr lang="zh-TW" altLang="en-US" sz="2000" dirty="0" smtClean="0">
                <a:solidFill>
                  <a:srgbClr val="C00000"/>
                </a:solidFill>
                <a:latin typeface="標楷體" panose="03000509000000000000" pitchFamily="65" charset="-120"/>
                <a:ea typeface="標楷體" panose="03000509000000000000" pitchFamily="65" charset="-120"/>
              </a:rPr>
              <a:t>迴路</a:t>
            </a:r>
            <a:r>
              <a:rPr lang="zh-TW" altLang="en-US" sz="2000" dirty="0">
                <a:solidFill>
                  <a:srgbClr val="C00000"/>
                </a:solidFill>
                <a:latin typeface="標楷體" panose="03000509000000000000" pitchFamily="65" charset="-120"/>
                <a:ea typeface="標楷體" panose="03000509000000000000" pitchFamily="65" charset="-120"/>
              </a:rPr>
              <a:t>，快樂不是一種人格特質，而是一個技術，我們可以訓練我們的心智去對任何可能遭遇的挑戰，做出快樂的反應。</a:t>
            </a:r>
            <a:endParaRPr lang="en-US" altLang="zh-TW" sz="2000" dirty="0">
              <a:solidFill>
                <a:srgbClr val="C00000"/>
              </a:solidFill>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Miriam Boleyn Fitzgerald,2010</a:t>
            </a:r>
            <a:r>
              <a:rPr lang="zh-TW" altLang="en-US" sz="2000" dirty="0">
                <a:latin typeface="標楷體" panose="03000509000000000000" pitchFamily="65" charset="-120"/>
                <a:ea typeface="標楷體" panose="03000509000000000000" pitchFamily="65" charset="-120"/>
              </a:rPr>
              <a:t>，心智拼圖。</a:t>
            </a:r>
          </a:p>
          <a:p>
            <a:endParaRPr lang="zh-TW" altLang="en-US" sz="1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08058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26410" y="0"/>
            <a:ext cx="7886700" cy="825474"/>
          </a:xfrm>
        </p:spPr>
        <p:txBody>
          <a:bodyPr>
            <a:noAutofit/>
          </a:bodyPr>
          <a:lstStyle/>
          <a:p>
            <a:r>
              <a:rPr lang="zh-TW" altLang="en-US" sz="3200" dirty="0" smtClean="0">
                <a:latin typeface="標楷體" pitchFamily="65" charset="-120"/>
                <a:ea typeface="標楷體" pitchFamily="65" charset="-120"/>
              </a:rPr>
              <a:t>建構一條新的情緒大腦迴路</a:t>
            </a:r>
            <a:endParaRPr lang="zh-TW" altLang="en-US" sz="3200" dirty="0">
              <a:latin typeface="標楷體" pitchFamily="65" charset="-120"/>
              <a:ea typeface="標楷體" pitchFamily="65" charset="-120"/>
            </a:endParaRPr>
          </a:p>
        </p:txBody>
      </p:sp>
      <p:pic>
        <p:nvPicPr>
          <p:cNvPr id="4" name="Picture 4" descr="圖片11"/>
          <p:cNvPicPr>
            <a:picLocks noChangeAspect="1" noChangeArrowheads="1"/>
          </p:cNvPicPr>
          <p:nvPr/>
        </p:nvPicPr>
        <p:blipFill>
          <a:blip r:embed="rId3" cstate="print"/>
          <a:srcRect/>
          <a:stretch>
            <a:fillRect/>
          </a:stretch>
        </p:blipFill>
        <p:spPr bwMode="auto">
          <a:xfrm>
            <a:off x="0" y="734097"/>
            <a:ext cx="9144000" cy="4341950"/>
          </a:xfrm>
          <a:prstGeom prst="rect">
            <a:avLst/>
          </a:prstGeom>
          <a:ln>
            <a:noFill/>
          </a:ln>
          <a:effectLst>
            <a:softEdge rad="112500"/>
          </a:effectLst>
        </p:spPr>
      </p:pic>
      <p:sp>
        <p:nvSpPr>
          <p:cNvPr id="6" name="向左箭號 5"/>
          <p:cNvSpPr/>
          <p:nvPr/>
        </p:nvSpPr>
        <p:spPr>
          <a:xfrm>
            <a:off x="2730322" y="2073635"/>
            <a:ext cx="1857469" cy="202254"/>
          </a:xfrm>
          <a:prstGeom prst="leftArrow">
            <a:avLst/>
          </a:prstGeom>
          <a:solidFill>
            <a:srgbClr val="7030A0"/>
          </a:solidFill>
          <a:scene3d>
            <a:camera prst="orthographicFront">
              <a:rot lat="1906320" lon="19054254" rev="18557928"/>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向右箭號 6"/>
          <p:cNvSpPr/>
          <p:nvPr/>
        </p:nvSpPr>
        <p:spPr>
          <a:xfrm>
            <a:off x="2730322" y="1559571"/>
            <a:ext cx="2704564" cy="615646"/>
          </a:xfrm>
          <a:prstGeom prst="rightArrow">
            <a:avLst/>
          </a:prstGeom>
          <a:solidFill>
            <a:srgbClr val="FF0000"/>
          </a:solidFill>
          <a:ln>
            <a:solidFill>
              <a:srgbClr val="FF0000"/>
            </a:solidFill>
          </a:ln>
          <a:scene3d>
            <a:camera prst="orthographicFront">
              <a:rot lat="0" lon="19199988" rev="20099999"/>
            </a:camera>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8" name="資料庫圖表 7"/>
          <p:cNvGraphicFramePr/>
          <p:nvPr>
            <p:extLst>
              <p:ext uri="{D42A27DB-BD31-4B8C-83A1-F6EECF244321}">
                <p14:modId xmlns:p14="http://schemas.microsoft.com/office/powerpoint/2010/main" val="2169634895"/>
              </p:ext>
            </p:extLst>
          </p:nvPr>
        </p:nvGraphicFramePr>
        <p:xfrm>
          <a:off x="1511120" y="5092471"/>
          <a:ext cx="6096000" cy="18206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矩形 8"/>
          <p:cNvSpPr/>
          <p:nvPr/>
        </p:nvSpPr>
        <p:spPr>
          <a:xfrm>
            <a:off x="7880868" y="6150114"/>
            <a:ext cx="1263132" cy="707886"/>
          </a:xfrm>
          <a:prstGeom prst="rect">
            <a:avLst/>
          </a:prstGeom>
          <a:noFill/>
        </p:spPr>
        <p:txBody>
          <a:bodyPr wrap="square" lIns="91440" tIns="45720" rIns="91440" bIns="45720">
            <a:spAutoFit/>
          </a:bodyPr>
          <a:lstStyle/>
          <a:p>
            <a:pPr algn="ctr"/>
            <a:r>
              <a:rPr lang="zh-TW" alt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大腦細胞的連結</a:t>
            </a:r>
            <a:endParaRPr lang="zh-TW" alt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9636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Graphic spid="8"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70084" y="503582"/>
            <a:ext cx="8615966" cy="1180193"/>
          </a:xfrm>
        </p:spPr>
        <p:txBody>
          <a:bodyPr>
            <a:normAutofit fontScale="90000"/>
          </a:bodyPr>
          <a:lstStyle/>
          <a:p>
            <a:r>
              <a:rPr lang="en-US" altLang="zh-TW" sz="3600" dirty="0">
                <a:latin typeface="標楷體" panose="03000509000000000000" pitchFamily="65" charset="-120"/>
                <a:ea typeface="標楷體" panose="03000509000000000000" pitchFamily="65" charset="-120"/>
              </a:rPr>
              <a:t/>
            </a:r>
            <a:br>
              <a:rPr lang="en-US" altLang="zh-TW" sz="3600" dirty="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四、情緒進化工法</a:t>
            </a:r>
            <a:endParaRPr lang="zh-TW" altLang="en-US" dirty="0">
              <a:latin typeface="標楷體" panose="03000509000000000000" pitchFamily="65" charset="-120"/>
              <a:ea typeface="標楷體" panose="03000509000000000000" pitchFamily="65" charset="-120"/>
            </a:endParaRPr>
          </a:p>
        </p:txBody>
      </p:sp>
      <p:pic>
        <p:nvPicPr>
          <p:cNvPr id="4" name="內容版面配置區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748" y="2464904"/>
            <a:ext cx="6480313" cy="41677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35788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         課程大綱</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929417" y="2044566"/>
            <a:ext cx="5759271" cy="4351338"/>
          </a:xfrm>
        </p:spPr>
        <p:txBody>
          <a:bodyPr>
            <a:normAutofit lnSpcReduction="10000"/>
          </a:bodyPr>
          <a:lstStyle/>
          <a:p>
            <a:r>
              <a:rPr lang="zh-TW" altLang="en-US" dirty="0" smtClean="0">
                <a:latin typeface="標楷體" panose="03000509000000000000" pitchFamily="65" charset="-120"/>
                <a:ea typeface="標楷體" panose="03000509000000000000" pitchFamily="65" charset="-120"/>
              </a:rPr>
              <a:t>話說情緒</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情緒的大腦神經基礎</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建構一條新的情緒大腦</a:t>
            </a:r>
            <a:r>
              <a:rPr lang="zh-TW" altLang="en-US" dirty="0" smtClean="0">
                <a:latin typeface="標楷體" panose="03000509000000000000" pitchFamily="65" charset="-120"/>
                <a:ea typeface="標楷體" panose="03000509000000000000" pitchFamily="65" charset="-120"/>
              </a:rPr>
              <a:t>迴路</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情緒進化工法</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情緒進化工法的日常練習</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p>
          <a:p>
            <a:endParaRPr lang="en-US" altLang="zh-TW" dirty="0" smtClean="0"/>
          </a:p>
          <a:p>
            <a:endParaRPr lang="zh-TW" altLang="en-US" dirty="0"/>
          </a:p>
        </p:txBody>
      </p:sp>
    </p:spTree>
    <p:extLst>
      <p:ext uri="{BB962C8B-B14F-4D97-AF65-F5344CB8AC3E}">
        <p14:creationId xmlns:p14="http://schemas.microsoft.com/office/powerpoint/2010/main" val="3618333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一</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情緒進化工法的目的</a:t>
            </a:r>
            <a:endParaRPr lang="zh-TW" altLang="en-US" dirty="0">
              <a:latin typeface="標楷體" panose="03000509000000000000" pitchFamily="65" charset="-120"/>
              <a:ea typeface="標楷體" panose="03000509000000000000" pitchFamily="65"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17700197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785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ADDC67BC-501C-40F6-BC0D-A6E7DC7C5C16}"/>
                                            </p:graphicEl>
                                          </p:spTgt>
                                        </p:tgtEl>
                                        <p:attrNameLst>
                                          <p:attrName>style.visibility</p:attrName>
                                        </p:attrNameLst>
                                      </p:cBhvr>
                                      <p:to>
                                        <p:strVal val="visible"/>
                                      </p:to>
                                    </p:set>
                                    <p:anim calcmode="lin" valueType="num">
                                      <p:cBhvr additive="base">
                                        <p:cTn id="7" dur="500" fill="hold"/>
                                        <p:tgtEl>
                                          <p:spTgt spid="5">
                                            <p:graphicEl>
                                              <a:dgm id="{ADDC67BC-501C-40F6-BC0D-A6E7DC7C5C1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ADDC67BC-501C-40F6-BC0D-A6E7DC7C5C1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D1965292-5A2D-4EA5-B308-68FBCACAC22D}"/>
                                            </p:graphicEl>
                                          </p:spTgt>
                                        </p:tgtEl>
                                        <p:attrNameLst>
                                          <p:attrName>style.visibility</p:attrName>
                                        </p:attrNameLst>
                                      </p:cBhvr>
                                      <p:to>
                                        <p:strVal val="visible"/>
                                      </p:to>
                                    </p:set>
                                    <p:anim calcmode="lin" valueType="num">
                                      <p:cBhvr additive="base">
                                        <p:cTn id="13" dur="500" fill="hold"/>
                                        <p:tgtEl>
                                          <p:spTgt spid="5">
                                            <p:graphicEl>
                                              <a:dgm id="{D1965292-5A2D-4EA5-B308-68FBCACAC22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D1965292-5A2D-4EA5-B308-68FBCACAC22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CB4846B3-C739-44EF-BC8C-1FB9F7B86BB1}"/>
                                            </p:graphicEl>
                                          </p:spTgt>
                                        </p:tgtEl>
                                        <p:attrNameLst>
                                          <p:attrName>style.visibility</p:attrName>
                                        </p:attrNameLst>
                                      </p:cBhvr>
                                      <p:to>
                                        <p:strVal val="visible"/>
                                      </p:to>
                                    </p:set>
                                    <p:anim calcmode="lin" valueType="num">
                                      <p:cBhvr additive="base">
                                        <p:cTn id="19" dur="500" fill="hold"/>
                                        <p:tgtEl>
                                          <p:spTgt spid="5">
                                            <p:graphicEl>
                                              <a:dgm id="{CB4846B3-C739-44EF-BC8C-1FB9F7B86BB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CB4846B3-C739-44EF-BC8C-1FB9F7B86BB1}"/>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3B42A8D1-492D-4A11-BDD3-E4E4C5B513BD}"/>
                                            </p:graphicEl>
                                          </p:spTgt>
                                        </p:tgtEl>
                                        <p:attrNameLst>
                                          <p:attrName>style.visibility</p:attrName>
                                        </p:attrNameLst>
                                      </p:cBhvr>
                                      <p:to>
                                        <p:strVal val="visible"/>
                                      </p:to>
                                    </p:set>
                                    <p:anim calcmode="lin" valueType="num">
                                      <p:cBhvr additive="base">
                                        <p:cTn id="25" dur="500" fill="hold"/>
                                        <p:tgtEl>
                                          <p:spTgt spid="5">
                                            <p:graphicEl>
                                              <a:dgm id="{3B42A8D1-492D-4A11-BDD3-E4E4C5B513BD}"/>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3B42A8D1-492D-4A11-BDD3-E4E4C5B513BD}"/>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C3487BB4-9426-4624-99D9-A6565FA24A6B}"/>
                                            </p:graphicEl>
                                          </p:spTgt>
                                        </p:tgtEl>
                                        <p:attrNameLst>
                                          <p:attrName>style.visibility</p:attrName>
                                        </p:attrNameLst>
                                      </p:cBhvr>
                                      <p:to>
                                        <p:strVal val="visible"/>
                                      </p:to>
                                    </p:set>
                                    <p:anim calcmode="lin" valueType="num">
                                      <p:cBhvr additive="base">
                                        <p:cTn id="31" dur="500" fill="hold"/>
                                        <p:tgtEl>
                                          <p:spTgt spid="5">
                                            <p:graphicEl>
                                              <a:dgm id="{C3487BB4-9426-4624-99D9-A6565FA24A6B}"/>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C3487BB4-9426-4624-99D9-A6565FA24A6B}"/>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E85A699E-FD5C-405F-BC75-D5BDEAD50BDC}"/>
                                            </p:graphicEl>
                                          </p:spTgt>
                                        </p:tgtEl>
                                        <p:attrNameLst>
                                          <p:attrName>style.visibility</p:attrName>
                                        </p:attrNameLst>
                                      </p:cBhvr>
                                      <p:to>
                                        <p:strVal val="visible"/>
                                      </p:to>
                                    </p:set>
                                    <p:anim calcmode="lin" valueType="num">
                                      <p:cBhvr additive="base">
                                        <p:cTn id="37" dur="500" fill="hold"/>
                                        <p:tgtEl>
                                          <p:spTgt spid="5">
                                            <p:graphicEl>
                                              <a:dgm id="{E85A699E-FD5C-405F-BC75-D5BDEAD50BD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E85A699E-FD5C-405F-BC75-D5BDEAD50BD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二</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情緒進化工法原則</a:t>
            </a:r>
            <a:endParaRPr lang="zh-TW" altLang="en-US" dirty="0">
              <a:latin typeface="標楷體" panose="03000509000000000000" pitchFamily="65" charset="-120"/>
              <a:ea typeface="標楷體" panose="03000509000000000000" pitchFamily="65"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11114946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7946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325151"/>
            <a:ext cx="8496300" cy="5075237"/>
          </a:xfrm>
        </p:spPr>
        <p:txBody>
          <a:bodyPr/>
          <a:lstStyle/>
          <a:p>
            <a:pPr>
              <a:buNone/>
            </a:pPr>
            <a:r>
              <a:rPr lang="zh-TW" altLang="en-US" sz="5400" dirty="0" smtClean="0">
                <a:solidFill>
                  <a:schemeClr val="tx1"/>
                </a:solidFill>
                <a:latin typeface="標楷體" panose="03000509000000000000" pitchFamily="65" charset="-120"/>
                <a:ea typeface="標楷體" panose="03000509000000000000" pitchFamily="65" charset="-120"/>
              </a:rPr>
              <a:t>  </a:t>
            </a:r>
            <a:r>
              <a:rPr lang="en-US" altLang="zh-TW" sz="5400" dirty="0" smtClean="0">
                <a:solidFill>
                  <a:schemeClr val="tx1"/>
                </a:solidFill>
                <a:latin typeface="標楷體" panose="03000509000000000000" pitchFamily="65" charset="-120"/>
                <a:ea typeface="標楷體" panose="03000509000000000000" pitchFamily="65" charset="-120"/>
              </a:rPr>
              <a:t>(</a:t>
            </a:r>
            <a:r>
              <a:rPr lang="zh-TW" altLang="en-US" sz="5400" dirty="0" smtClean="0">
                <a:solidFill>
                  <a:schemeClr val="tx1"/>
                </a:solidFill>
                <a:latin typeface="標楷體" panose="03000509000000000000" pitchFamily="65" charset="-120"/>
                <a:ea typeface="標楷體" panose="03000509000000000000" pitchFamily="65" charset="-120"/>
              </a:rPr>
              <a:t>三</a:t>
            </a:r>
            <a:r>
              <a:rPr lang="en-US" altLang="zh-TW" sz="5400" dirty="0" smtClean="0">
                <a:solidFill>
                  <a:schemeClr val="tx1"/>
                </a:solidFill>
                <a:latin typeface="標楷體" panose="03000509000000000000" pitchFamily="65" charset="-120"/>
                <a:ea typeface="標楷體" panose="03000509000000000000" pitchFamily="65" charset="-120"/>
              </a:rPr>
              <a:t>)</a:t>
            </a:r>
            <a:r>
              <a:rPr lang="zh-TW" altLang="en-US" sz="5400" dirty="0" smtClean="0">
                <a:solidFill>
                  <a:schemeClr val="tx1"/>
                </a:solidFill>
                <a:latin typeface="標楷體" panose="03000509000000000000" pitchFamily="65" charset="-120"/>
                <a:ea typeface="標楷體" panose="03000509000000000000" pitchFamily="65" charset="-120"/>
              </a:rPr>
              <a:t>情緒進化的具體步驟</a:t>
            </a:r>
            <a:endParaRPr lang="en-US" altLang="zh-TW" sz="5400" dirty="0" smtClean="0">
              <a:solidFill>
                <a:schemeClr val="tx1"/>
              </a:solidFill>
              <a:latin typeface="標楷體" panose="03000509000000000000" pitchFamily="65" charset="-120"/>
              <a:ea typeface="標楷體" panose="03000509000000000000" pitchFamily="65" charset="-120"/>
            </a:endParaRPr>
          </a:p>
          <a:p>
            <a:pPr>
              <a:buNone/>
            </a:pPr>
            <a:r>
              <a:rPr lang="en-US" altLang="zh-TW" sz="5400" dirty="0" smtClean="0">
                <a:solidFill>
                  <a:schemeClr val="tx1"/>
                </a:solidFill>
                <a:latin typeface="標楷體" panose="03000509000000000000" pitchFamily="65" charset="-120"/>
                <a:ea typeface="標楷體" panose="03000509000000000000" pitchFamily="65" charset="-120"/>
              </a:rPr>
              <a:t>         </a:t>
            </a:r>
            <a:endParaRPr lang="zh-TW" altLang="en-US" sz="5400" dirty="0">
              <a:solidFill>
                <a:srgbClr val="7030A0"/>
              </a:solidFill>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p:cNvGraphicFramePr>
          <p:nvPr>
            <p:extLst/>
          </p:nvPr>
        </p:nvGraphicFramePr>
        <p:xfrm>
          <a:off x="-396552" y="1772816"/>
          <a:ext cx="968456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1309152" y="6140167"/>
            <a:ext cx="6813083" cy="707886"/>
          </a:xfrm>
          <a:prstGeom prst="rect">
            <a:avLst/>
          </a:prstGeom>
          <a:noFill/>
        </p:spPr>
        <p:txBody>
          <a:bodyPr wrap="none" lIns="91440" tIns="45720" rIns="91440" bIns="45720">
            <a:spAutoFit/>
          </a:bodyPr>
          <a:lstStyle/>
          <a:p>
            <a:pPr algn="ctr"/>
            <a:r>
              <a:rPr lang="zh-TW" alt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口訣：</a:t>
            </a:r>
            <a:r>
              <a:rPr lang="en-US" altLang="zh-TW" sz="4000" b="1" cap="none" spc="0" dirty="0" smtClean="0">
                <a:ln w="1905"/>
                <a:solidFill>
                  <a:srgbClr val="FF0000"/>
                </a:solidFill>
                <a:effectLst>
                  <a:innerShdw blurRad="69850" dist="43180" dir="5400000">
                    <a:srgbClr val="000000">
                      <a:alpha val="65000"/>
                    </a:srgbClr>
                  </a:innerShdw>
                </a:effectLst>
              </a:rPr>
              <a:t>1</a:t>
            </a:r>
            <a:r>
              <a:rPr lang="zh-TW" altLang="en-US" sz="4000" b="1" cap="none" spc="0" dirty="0" smtClean="0">
                <a:ln w="1905"/>
                <a:solidFill>
                  <a:srgbClr val="FF0000"/>
                </a:solidFill>
                <a:effectLst>
                  <a:innerShdw blurRad="69850" dist="43180" dir="5400000">
                    <a:srgbClr val="000000">
                      <a:alpha val="65000"/>
                    </a:srgbClr>
                  </a:innerShdw>
                </a:effectLst>
              </a:rPr>
              <a:t>敲</a:t>
            </a:r>
            <a:r>
              <a:rPr lang="en-US" altLang="zh-TW" sz="4000" b="1" cap="none" spc="0" dirty="0" smtClean="0">
                <a:ln w="1905"/>
                <a:solidFill>
                  <a:srgbClr val="FF0000"/>
                </a:solidFill>
                <a:effectLst>
                  <a:innerShdw blurRad="69850" dist="43180" dir="5400000">
                    <a:srgbClr val="000000">
                      <a:alpha val="65000"/>
                    </a:srgbClr>
                  </a:innerShdw>
                </a:effectLst>
              </a:rPr>
              <a:t>2</a:t>
            </a:r>
            <a:r>
              <a:rPr lang="zh-TW" altLang="en-US" sz="4000" b="1" cap="none" spc="0" dirty="0" smtClean="0">
                <a:ln w="1905"/>
                <a:solidFill>
                  <a:srgbClr val="FF0000"/>
                </a:solidFill>
                <a:effectLst>
                  <a:innerShdw blurRad="69850" dist="43180" dir="5400000">
                    <a:srgbClr val="000000">
                      <a:alpha val="65000"/>
                    </a:srgbClr>
                  </a:innerShdw>
                </a:effectLst>
              </a:rPr>
              <a:t>散</a:t>
            </a:r>
            <a:r>
              <a:rPr lang="zh-TW" alt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altLang="zh-TW"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zh-TW" alt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吸</a:t>
            </a:r>
            <a:r>
              <a:rPr lang="en-US" altLang="zh-TW"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r>
              <a:rPr lang="zh-TW" alt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凝  </a:t>
            </a:r>
            <a:r>
              <a:rPr lang="en-US" altLang="zh-TW" sz="4000" b="1" cap="none" spc="0" dirty="0" smtClean="0">
                <a:ln w="1905"/>
                <a:solidFill>
                  <a:srgbClr val="00B050"/>
                </a:solidFill>
                <a:effectLst>
                  <a:innerShdw blurRad="69850" dist="43180" dir="5400000">
                    <a:srgbClr val="000000">
                      <a:alpha val="65000"/>
                    </a:srgbClr>
                  </a:innerShdw>
                </a:effectLst>
              </a:rPr>
              <a:t>5</a:t>
            </a:r>
            <a:r>
              <a:rPr lang="zh-TW" altLang="en-US" sz="4000" b="1" cap="none" spc="0" dirty="0" smtClean="0">
                <a:ln w="1905"/>
                <a:solidFill>
                  <a:srgbClr val="00B050"/>
                </a:solidFill>
                <a:effectLst>
                  <a:innerShdw blurRad="69850" dist="43180" dir="5400000">
                    <a:srgbClr val="000000">
                      <a:alpha val="65000"/>
                    </a:srgbClr>
                  </a:innerShdw>
                </a:effectLst>
              </a:rPr>
              <a:t>放鬆</a:t>
            </a:r>
            <a:endParaRPr lang="zh-TW" altLang="en-US" sz="4000" b="1" cap="none" spc="0" dirty="0">
              <a:ln w="1905"/>
              <a:solidFill>
                <a:srgbClr val="00B05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860735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smtClean="0">
                <a:solidFill>
                  <a:srgbClr val="00B050"/>
                </a:solidFill>
                <a:latin typeface="標楷體" panose="03000509000000000000" pitchFamily="65" charset="-120"/>
                <a:ea typeface="標楷體" panose="03000509000000000000" pitchFamily="65" charset="-120"/>
              </a:rPr>
              <a:t>   情緒</a:t>
            </a:r>
            <a:r>
              <a:rPr lang="zh-TW" altLang="en-US" sz="4400" dirty="0">
                <a:solidFill>
                  <a:srgbClr val="00B050"/>
                </a:solidFill>
                <a:latin typeface="標楷體" panose="03000509000000000000" pitchFamily="65" charset="-120"/>
                <a:ea typeface="標楷體" panose="03000509000000000000" pitchFamily="65" charset="-120"/>
              </a:rPr>
              <a:t>進化</a:t>
            </a:r>
            <a:r>
              <a:rPr lang="zh-TW" altLang="en-US" sz="4400" dirty="0" smtClean="0">
                <a:solidFill>
                  <a:srgbClr val="00B050"/>
                </a:solidFill>
                <a:latin typeface="標楷體" panose="03000509000000000000" pitchFamily="65" charset="-120"/>
                <a:ea typeface="標楷體" panose="03000509000000000000" pitchFamily="65" charset="-120"/>
              </a:rPr>
              <a:t>的</a:t>
            </a:r>
            <a:r>
              <a:rPr lang="zh-TW" altLang="en-US" sz="4400" b="1" dirty="0" smtClean="0">
                <a:solidFill>
                  <a:srgbClr val="00B050"/>
                </a:solidFill>
                <a:latin typeface="標楷體" panose="03000509000000000000" pitchFamily="65" charset="-120"/>
                <a:ea typeface="標楷體" panose="03000509000000000000" pitchFamily="65" charset="-120"/>
              </a:rPr>
              <a:t>練習</a:t>
            </a:r>
            <a:r>
              <a:rPr lang="zh-TW" altLang="en-US" sz="4400" dirty="0" smtClean="0">
                <a:solidFill>
                  <a:srgbClr val="00B050"/>
                </a:solidFill>
                <a:latin typeface="標楷體" panose="03000509000000000000" pitchFamily="65" charset="-120"/>
                <a:ea typeface="標楷體" panose="03000509000000000000" pitchFamily="65" charset="-120"/>
              </a:rPr>
              <a:t>步驟</a:t>
            </a:r>
            <a:endParaRPr lang="zh-TW" altLang="en-US" sz="4400" dirty="0">
              <a:solidFill>
                <a:srgbClr val="00B050"/>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056391844"/>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向右箭號 2"/>
          <p:cNvSpPr/>
          <p:nvPr/>
        </p:nvSpPr>
        <p:spPr>
          <a:xfrm>
            <a:off x="136006" y="2205432"/>
            <a:ext cx="642387" cy="43204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98111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0774" y="15205"/>
            <a:ext cx="7886700" cy="1325563"/>
          </a:xfrm>
        </p:spPr>
        <p:txBody>
          <a:bodyPr/>
          <a:lstStyle/>
          <a:p>
            <a:r>
              <a:rPr lang="zh-TW" altLang="en-US" dirty="0" smtClean="0">
                <a:solidFill>
                  <a:schemeClr val="tx1"/>
                </a:solidFill>
                <a:latin typeface="標楷體" panose="03000509000000000000" pitchFamily="65" charset="-120"/>
                <a:ea typeface="標楷體" panose="03000509000000000000" pitchFamily="65" charset="-120"/>
              </a:rPr>
              <a:t>   情緒進化的具體步驟</a:t>
            </a:r>
            <a:endParaRPr lang="zh-TW" altLang="en-US" dirty="0">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extLst/>
          </p:nvPr>
        </p:nvGraphicFramePr>
        <p:xfrm>
          <a:off x="-540568" y="1412776"/>
          <a:ext cx="968456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573076" y="5733256"/>
            <a:ext cx="7845417" cy="830997"/>
          </a:xfrm>
          <a:prstGeom prst="rect">
            <a:avLst/>
          </a:prstGeom>
          <a:noFill/>
        </p:spPr>
        <p:txBody>
          <a:bodyPr wrap="none" lIns="91440" tIns="45720" rIns="91440" bIns="45720">
            <a:spAutoFit/>
          </a:bodyPr>
          <a:lstStyle/>
          <a:p>
            <a:pPr algn="ctr"/>
            <a:r>
              <a:rPr lang="zh-TW"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口訣：</a:t>
            </a:r>
            <a:r>
              <a:rPr lang="en-US" altLang="zh-TW" sz="4800" b="1" cap="none" spc="0" dirty="0" smtClean="0">
                <a:ln w="1905"/>
                <a:solidFill>
                  <a:srgbClr val="FF0000"/>
                </a:solidFill>
                <a:effectLst>
                  <a:innerShdw blurRad="69850" dist="43180" dir="5400000">
                    <a:srgbClr val="000000">
                      <a:alpha val="65000"/>
                    </a:srgbClr>
                  </a:innerShdw>
                </a:effectLst>
              </a:rPr>
              <a:t>1</a:t>
            </a:r>
            <a:r>
              <a:rPr lang="zh-TW" altLang="en-US" sz="4800" b="1" cap="none" spc="0" dirty="0" smtClean="0">
                <a:ln w="1905"/>
                <a:solidFill>
                  <a:srgbClr val="FF0000"/>
                </a:solidFill>
                <a:effectLst>
                  <a:innerShdw blurRad="69850" dist="43180" dir="5400000">
                    <a:srgbClr val="000000">
                      <a:alpha val="65000"/>
                    </a:srgbClr>
                  </a:innerShdw>
                </a:effectLst>
              </a:rPr>
              <a:t>敲</a:t>
            </a:r>
            <a:r>
              <a:rPr lang="en-US" altLang="zh-TW" sz="4800" b="1" cap="none" spc="0" dirty="0" smtClean="0">
                <a:ln w="1905"/>
                <a:solidFill>
                  <a:srgbClr val="FF0000"/>
                </a:solidFill>
                <a:effectLst>
                  <a:innerShdw blurRad="69850" dist="43180" dir="5400000">
                    <a:srgbClr val="000000">
                      <a:alpha val="65000"/>
                    </a:srgbClr>
                  </a:innerShdw>
                </a:effectLst>
              </a:rPr>
              <a:t>2</a:t>
            </a:r>
            <a:r>
              <a:rPr lang="zh-TW" altLang="en-US" sz="4800" b="1" cap="none" spc="0" dirty="0" smtClean="0">
                <a:ln w="1905"/>
                <a:solidFill>
                  <a:srgbClr val="FF0000"/>
                </a:solidFill>
                <a:effectLst>
                  <a:innerShdw blurRad="69850" dist="43180" dir="5400000">
                    <a:srgbClr val="000000">
                      <a:alpha val="65000"/>
                    </a:srgbClr>
                  </a:innerShdw>
                </a:effectLst>
              </a:rPr>
              <a:t>散</a:t>
            </a:r>
            <a:r>
              <a:rPr lang="zh-TW"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altLang="zh-TW"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zh-TW"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吸</a:t>
            </a:r>
            <a:r>
              <a:rPr lang="en-US" altLang="zh-TW"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r>
              <a:rPr lang="zh-TW"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凝  </a:t>
            </a:r>
            <a:r>
              <a:rPr lang="en-US" altLang="zh-TW" sz="4800" b="1" cap="none" spc="0" dirty="0" smtClean="0">
                <a:ln w="1905"/>
                <a:solidFill>
                  <a:srgbClr val="00B050"/>
                </a:solidFill>
                <a:effectLst>
                  <a:innerShdw blurRad="69850" dist="43180" dir="5400000">
                    <a:srgbClr val="000000">
                      <a:alpha val="65000"/>
                    </a:srgbClr>
                  </a:innerShdw>
                </a:effectLst>
              </a:rPr>
              <a:t>5</a:t>
            </a:r>
            <a:r>
              <a:rPr lang="zh-TW" altLang="en-US" sz="4800" b="1" cap="none" spc="0" dirty="0" smtClean="0">
                <a:ln w="1905"/>
                <a:solidFill>
                  <a:srgbClr val="00B050"/>
                </a:solidFill>
                <a:effectLst>
                  <a:innerShdw blurRad="69850" dist="43180" dir="5400000">
                    <a:srgbClr val="000000">
                      <a:alpha val="65000"/>
                    </a:srgbClr>
                  </a:innerShdw>
                </a:effectLst>
              </a:rPr>
              <a:t>放鬆</a:t>
            </a:r>
            <a:endParaRPr lang="zh-TW" altLang="en-US" sz="4800" b="1" cap="none" spc="0" dirty="0">
              <a:ln w="1905"/>
              <a:solidFill>
                <a:srgbClr val="00B05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647886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20323" y="396082"/>
            <a:ext cx="7886700" cy="1325563"/>
          </a:xfrm>
        </p:spPr>
        <p:txBody>
          <a:bodyPr/>
          <a:lstStyle/>
          <a:p>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敲：</a:t>
            </a:r>
            <a:r>
              <a:rPr lang="zh-TW" altLang="en-US" dirty="0" smtClean="0">
                <a:solidFill>
                  <a:srgbClr val="7030A0"/>
                </a:solidFill>
                <a:latin typeface="標楷體" panose="03000509000000000000" pitchFamily="65" charset="-120"/>
                <a:ea typeface="標楷體" panose="03000509000000000000" pitchFamily="65" charset="-120"/>
              </a:rPr>
              <a:t>敲</a:t>
            </a:r>
            <a:r>
              <a:rPr lang="zh-TW" altLang="en-US" dirty="0">
                <a:solidFill>
                  <a:srgbClr val="7030A0"/>
                </a:solidFill>
                <a:latin typeface="標楷體" panose="03000509000000000000" pitchFamily="65" charset="-120"/>
                <a:ea typeface="標楷體" panose="03000509000000000000" pitchFamily="65" charset="-120"/>
              </a:rPr>
              <a:t>去負面影像</a:t>
            </a: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endParaRPr lang="zh-TW" altLang="en-US" dirty="0">
              <a:latin typeface="標楷體" panose="03000509000000000000" pitchFamily="65" charset="-120"/>
              <a:ea typeface="標楷體" panose="03000509000000000000" pitchFamily="65" charset="-120"/>
            </a:endParaRPr>
          </a:p>
        </p:txBody>
      </p:sp>
      <p:pic>
        <p:nvPicPr>
          <p:cNvPr id="2050" name="Picture 2" descr="I:\圖庫影音集\大腦角迴.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72220" y="2204865"/>
            <a:ext cx="6984776" cy="41309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向左箭號 3"/>
          <p:cNvSpPr/>
          <p:nvPr/>
        </p:nvSpPr>
        <p:spPr>
          <a:xfrm>
            <a:off x="4224270" y="4081594"/>
            <a:ext cx="3032726" cy="504056"/>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5" name="矩形 4"/>
          <p:cNvSpPr/>
          <p:nvPr/>
        </p:nvSpPr>
        <p:spPr>
          <a:xfrm>
            <a:off x="7420133" y="4081594"/>
            <a:ext cx="1624163" cy="584775"/>
          </a:xfrm>
          <a:prstGeom prst="rect">
            <a:avLst/>
          </a:prstGeom>
          <a:noFill/>
        </p:spPr>
        <p:txBody>
          <a:bodyPr wrap="none" lIns="91440" tIns="45720" rIns="91440" bIns="45720">
            <a:spAutoFit/>
          </a:bodyPr>
          <a:lstStyle/>
          <a:p>
            <a:pPr algn="ctr"/>
            <a:r>
              <a:rPr lang="zh-TW" altLang="en-US" sz="3200" b="1" dirty="0" smtClean="0">
                <a:ln w="22225">
                  <a:solidFill>
                    <a:schemeClr val="accent2"/>
                  </a:solidFill>
                  <a:prstDash val="solid"/>
                </a:ln>
                <a:solidFill>
                  <a:schemeClr val="accent2">
                    <a:lumMod val="40000"/>
                    <a:lumOff val="60000"/>
                  </a:schemeClr>
                </a:solidFill>
              </a:rPr>
              <a:t>輕敲</a:t>
            </a:r>
            <a:r>
              <a:rPr lang="en-US" altLang="zh-TW" sz="3200" b="1" dirty="0" smtClean="0">
                <a:ln w="22225">
                  <a:solidFill>
                    <a:schemeClr val="accent2"/>
                  </a:solidFill>
                  <a:prstDash val="solid"/>
                </a:ln>
                <a:solidFill>
                  <a:schemeClr val="accent2">
                    <a:lumMod val="40000"/>
                    <a:lumOff val="60000"/>
                  </a:schemeClr>
                </a:solidFill>
              </a:rPr>
              <a:t>3</a:t>
            </a:r>
            <a:r>
              <a:rPr lang="zh-TW" altLang="en-US" sz="3200" b="1" dirty="0" smtClean="0">
                <a:ln w="22225">
                  <a:solidFill>
                    <a:schemeClr val="accent2"/>
                  </a:solidFill>
                  <a:prstDash val="solid"/>
                </a:ln>
                <a:solidFill>
                  <a:schemeClr val="accent2">
                    <a:lumMod val="40000"/>
                    <a:lumOff val="60000"/>
                  </a:schemeClr>
                </a:solidFill>
              </a:rPr>
              <a:t>下</a:t>
            </a:r>
            <a:endParaRPr lang="zh-TW" altLang="en-US" sz="3200" b="1" dirty="0">
              <a:ln w="22225">
                <a:solidFill>
                  <a:schemeClr val="accent2"/>
                </a:solidFill>
                <a:prstDash val="solid"/>
              </a:ln>
              <a:solidFill>
                <a:schemeClr val="accent2">
                  <a:lumMod val="40000"/>
                  <a:lumOff val="60000"/>
                </a:schemeClr>
              </a:solidFill>
            </a:endParaRPr>
          </a:p>
        </p:txBody>
      </p:sp>
      <p:sp>
        <p:nvSpPr>
          <p:cNvPr id="6" name="內容版面配置區 2"/>
          <p:cNvSpPr txBox="1">
            <a:spLocks/>
          </p:cNvSpPr>
          <p:nvPr/>
        </p:nvSpPr>
        <p:spPr>
          <a:xfrm>
            <a:off x="628650" y="1495513"/>
            <a:ext cx="8229600" cy="452264"/>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Font typeface="Arial" pitchFamily="34" charset="0"/>
              <a:buNone/>
            </a:pPr>
            <a:r>
              <a:rPr lang="zh-TW" altLang="en-US" dirty="0" smtClean="0"/>
              <a:t>大腦內在邊緣系統</a:t>
            </a:r>
            <a:endParaRPr lang="zh-TW" altLang="en-US" dirty="0"/>
          </a:p>
        </p:txBody>
      </p:sp>
    </p:spTree>
    <p:extLst>
      <p:ext uri="{BB962C8B-B14F-4D97-AF65-F5344CB8AC3E}">
        <p14:creationId xmlns:p14="http://schemas.microsoft.com/office/powerpoint/2010/main" val="25437075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40019" y="360608"/>
            <a:ext cx="7886700" cy="1325563"/>
          </a:xfrm>
        </p:spPr>
        <p:txBody>
          <a:bodyPr/>
          <a:lstStyle/>
          <a:p>
            <a:r>
              <a:rPr lang="zh-TW" altLang="en-US" dirty="0" smtClean="0">
                <a:solidFill>
                  <a:srgbClr val="FF0000"/>
                </a:solidFill>
                <a:latin typeface="標楷體" panose="03000509000000000000" pitchFamily="65" charset="-120"/>
                <a:ea typeface="標楷體" panose="03000509000000000000" pitchFamily="65" charset="-120"/>
              </a:rPr>
              <a:t>負</a:t>
            </a:r>
            <a:r>
              <a:rPr lang="zh-TW" altLang="en-US" dirty="0">
                <a:solidFill>
                  <a:srgbClr val="FF0000"/>
                </a:solidFill>
                <a:latin typeface="標楷體" panose="03000509000000000000" pitchFamily="65" charset="-120"/>
                <a:ea typeface="標楷體" panose="03000509000000000000" pitchFamily="65" charset="-120"/>
              </a:rPr>
              <a:t>向情緒</a:t>
            </a:r>
            <a:r>
              <a:rPr lang="zh-TW" altLang="en-US" dirty="0">
                <a:latin typeface="標楷體" pitchFamily="65" charset="-120"/>
                <a:ea typeface="標楷體" pitchFamily="65" charset="-120"/>
              </a:rPr>
              <a:t>的大腦結構與</a:t>
            </a:r>
            <a:r>
              <a:rPr lang="zh-TW" altLang="en-US" dirty="0" smtClean="0">
                <a:latin typeface="標楷體" pitchFamily="65" charset="-120"/>
                <a:ea typeface="標楷體" pitchFamily="65" charset="-120"/>
              </a:rPr>
              <a:t>運作</a:t>
            </a:r>
            <a:endParaRPr lang="zh-TW" altLang="en-US" dirty="0">
              <a:latin typeface="標楷體" pitchFamily="65" charset="-120"/>
              <a:ea typeface="標楷體" pitchFamily="65" charset="-120"/>
            </a:endParaRPr>
          </a:p>
        </p:txBody>
      </p:sp>
      <p:pic>
        <p:nvPicPr>
          <p:cNvPr id="4" name="Picture 4" descr="02_brain04"/>
          <p:cNvPicPr>
            <a:picLocks noChangeAspect="1" noChangeArrowheads="1"/>
          </p:cNvPicPr>
          <p:nvPr/>
        </p:nvPicPr>
        <p:blipFill>
          <a:blip r:embed="rId2" cstate="print"/>
          <a:srcRect/>
          <a:stretch>
            <a:fillRect/>
          </a:stretch>
        </p:blipFill>
        <p:spPr bwMode="auto">
          <a:xfrm>
            <a:off x="488301" y="1751711"/>
            <a:ext cx="3312368" cy="4608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矩形 4"/>
          <p:cNvSpPr/>
          <p:nvPr/>
        </p:nvSpPr>
        <p:spPr>
          <a:xfrm>
            <a:off x="3887416" y="2060848"/>
            <a:ext cx="5256584" cy="4154984"/>
          </a:xfrm>
          <a:prstGeom prst="rect">
            <a:avLst/>
          </a:prstGeom>
        </p:spPr>
        <p:txBody>
          <a:bodyPr wrap="square">
            <a:spAutoFit/>
          </a:bodyPr>
          <a:lstStyle/>
          <a:p>
            <a:r>
              <a:rPr lang="en-US" altLang="zh-TW" sz="2000" b="1" dirty="0" smtClean="0"/>
              <a:t>‧</a:t>
            </a:r>
            <a:r>
              <a:rPr lang="zh-TW" altLang="en-US" sz="2000" b="1" dirty="0">
                <a:solidFill>
                  <a:srgbClr val="FF0000"/>
                </a:solidFill>
                <a:latin typeface="標楷體" panose="03000509000000000000" pitchFamily="65" charset="-120"/>
                <a:ea typeface="標楷體" panose="03000509000000000000" pitchFamily="65" charset="-120"/>
              </a:rPr>
              <a:t>海馬迴 </a:t>
            </a:r>
            <a:r>
              <a:rPr lang="en-US" altLang="zh-TW" sz="2000" b="1" dirty="0">
                <a:solidFill>
                  <a:srgbClr val="FF0000"/>
                </a:solidFill>
                <a:latin typeface="標楷體" panose="03000509000000000000" pitchFamily="65" charset="-120"/>
                <a:ea typeface="標楷體" panose="03000509000000000000" pitchFamily="65" charset="-120"/>
              </a:rPr>
              <a:t>hippocampus</a:t>
            </a:r>
            <a:r>
              <a:rPr lang="zh-TW" altLang="en-US" sz="2000" dirty="0">
                <a:latin typeface="標楷體" panose="03000509000000000000" pitchFamily="65" charset="-120"/>
                <a:ea typeface="標楷體" panose="03000509000000000000" pitchFamily="65" charset="-120"/>
              </a:rPr>
              <a:t/>
            </a:r>
            <a:br>
              <a:rPr lang="zh-TW" altLang="en-US" sz="2000" dirty="0">
                <a:latin typeface="標楷體" panose="03000509000000000000" pitchFamily="65" charset="-120"/>
                <a:ea typeface="標楷體" panose="03000509000000000000" pitchFamily="65" charset="-120"/>
              </a:rPr>
            </a:b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邊緣</a:t>
            </a:r>
            <a:r>
              <a:rPr lang="zh-TW" altLang="en-US" sz="2000" dirty="0">
                <a:latin typeface="標楷體" panose="03000509000000000000" pitchFamily="65" charset="-120"/>
                <a:ea typeface="標楷體" panose="03000509000000000000" pitchFamily="65" charset="-120"/>
              </a:rPr>
              <a:t>系統的一部分，與學習和記憶的</a:t>
            </a:r>
            <a:r>
              <a:rPr lang="zh-TW" altLang="en-US" sz="2000" dirty="0" smtClean="0">
                <a:latin typeface="標楷體" panose="03000509000000000000" pitchFamily="65" charset="-120"/>
                <a:ea typeface="標楷體" panose="03000509000000000000" pitchFamily="65" charset="-120"/>
              </a:rPr>
              <a:t>形成</a:t>
            </a:r>
            <a:endParaRPr lang="en-US" altLang="zh-TW" sz="2000" dirty="0" smtClean="0">
              <a:latin typeface="標楷體" panose="03000509000000000000" pitchFamily="65" charset="-120"/>
              <a:ea typeface="標楷體" panose="03000509000000000000" pitchFamily="65" charset="-120"/>
            </a:endParaRPr>
          </a:p>
          <a:p>
            <a:r>
              <a:rPr lang="en-US" altLang="zh-TW" sz="2000" dirty="0" smtClean="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有</a:t>
            </a:r>
            <a:r>
              <a:rPr lang="zh-TW" altLang="en-US" sz="2000" dirty="0">
                <a:latin typeface="標楷體" panose="03000509000000000000" pitchFamily="65" charset="-120"/>
                <a:ea typeface="標楷體" panose="03000509000000000000" pitchFamily="65" charset="-120"/>
              </a:rPr>
              <a:t>很</a:t>
            </a:r>
            <a:r>
              <a:rPr lang="zh-TW" altLang="en-US" sz="2000" dirty="0" smtClean="0">
                <a:latin typeface="標楷體" panose="03000509000000000000" pitchFamily="65" charset="-120"/>
                <a:ea typeface="標楷體" panose="03000509000000000000" pitchFamily="65" charset="-120"/>
              </a:rPr>
              <a:t>密切的</a:t>
            </a:r>
            <a:r>
              <a:rPr lang="zh-TW" altLang="en-US" sz="2000" dirty="0">
                <a:latin typeface="標楷體" panose="03000509000000000000" pitchFamily="65" charset="-120"/>
                <a:ea typeface="標楷體" panose="03000509000000000000" pitchFamily="65" charset="-120"/>
              </a:rPr>
              <a:t>關係</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en-US" altLang="zh-TW" sz="2000" dirty="0"/>
          </a:p>
          <a:p>
            <a:endParaRPr lang="en-US" altLang="zh-TW" sz="2000" dirty="0" smtClean="0"/>
          </a:p>
          <a:p>
            <a:r>
              <a:rPr lang="zh-TW" altLang="en-US" sz="2000" dirty="0"/>
              <a:t/>
            </a:r>
            <a:br>
              <a:rPr lang="zh-TW" altLang="en-US" sz="2000" dirty="0"/>
            </a:br>
            <a:r>
              <a:rPr lang="en-US" altLang="zh-TW" sz="2000" b="1" dirty="0"/>
              <a:t>‧</a:t>
            </a:r>
            <a:r>
              <a:rPr lang="zh-TW" altLang="en-US" sz="3200" b="1" dirty="0">
                <a:solidFill>
                  <a:srgbClr val="FF0000"/>
                </a:solidFill>
                <a:latin typeface="標楷體" panose="03000509000000000000" pitchFamily="65" charset="-120"/>
                <a:ea typeface="標楷體" panose="03000509000000000000" pitchFamily="65" charset="-120"/>
              </a:rPr>
              <a:t>杏仁核</a:t>
            </a:r>
            <a:r>
              <a:rPr lang="zh-TW" altLang="en-US" sz="2000" b="1" dirty="0">
                <a:solidFill>
                  <a:srgbClr val="FF0000"/>
                </a:solidFill>
                <a:latin typeface="標楷體" panose="03000509000000000000" pitchFamily="65" charset="-120"/>
                <a:ea typeface="標楷體" panose="03000509000000000000" pitchFamily="65" charset="-120"/>
              </a:rPr>
              <a:t> </a:t>
            </a:r>
            <a:r>
              <a:rPr lang="en-US" altLang="zh-TW" sz="2000" b="1" dirty="0">
                <a:solidFill>
                  <a:srgbClr val="FF0000"/>
                </a:solidFill>
                <a:latin typeface="標楷體" panose="03000509000000000000" pitchFamily="65" charset="-120"/>
                <a:ea typeface="標楷體" panose="03000509000000000000" pitchFamily="65" charset="-120"/>
              </a:rPr>
              <a:t>amygdala</a:t>
            </a:r>
            <a:r>
              <a:rPr lang="zh-TW" altLang="en-US" sz="2000" dirty="0">
                <a:latin typeface="標楷體" panose="03000509000000000000" pitchFamily="65" charset="-120"/>
                <a:ea typeface="標楷體" panose="03000509000000000000" pitchFamily="65" charset="-120"/>
              </a:rPr>
              <a:t/>
            </a:r>
            <a:br>
              <a:rPr lang="zh-TW" altLang="en-US" sz="2000" dirty="0">
                <a:latin typeface="標楷體" panose="03000509000000000000" pitchFamily="65" charset="-120"/>
                <a:ea typeface="標楷體" panose="03000509000000000000" pitchFamily="65" charset="-120"/>
              </a:rPr>
            </a:b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杏仁核與</a:t>
            </a:r>
            <a:r>
              <a:rPr lang="zh-TW" altLang="en-US" sz="2000" dirty="0">
                <a:latin typeface="標楷體" panose="03000509000000000000" pitchFamily="65" charset="-120"/>
                <a:ea typeface="標楷體" panose="03000509000000000000" pitchFamily="65" charset="-120"/>
              </a:rPr>
              <a:t>情緒息息相關，特別是</a:t>
            </a:r>
            <a:r>
              <a:rPr lang="zh-TW" altLang="en-US" sz="2000" dirty="0">
                <a:solidFill>
                  <a:srgbClr val="7030A0"/>
                </a:solidFill>
                <a:latin typeface="標楷體" panose="03000509000000000000" pitchFamily="65" charset="-120"/>
                <a:ea typeface="標楷體" panose="03000509000000000000" pitchFamily="65" charset="-120"/>
              </a:rPr>
              <a:t>恐懼、</a:t>
            </a:r>
            <a:r>
              <a:rPr lang="zh-TW" altLang="en-US" sz="2000" dirty="0" smtClean="0">
                <a:solidFill>
                  <a:srgbClr val="7030A0"/>
                </a:solidFill>
                <a:latin typeface="標楷體" panose="03000509000000000000" pitchFamily="65" charset="-120"/>
                <a:ea typeface="標楷體" panose="03000509000000000000" pitchFamily="65" charset="-120"/>
              </a:rPr>
              <a:t>憤</a:t>
            </a:r>
            <a:endParaRPr lang="en-US" altLang="zh-TW" sz="2000" dirty="0" smtClean="0">
              <a:solidFill>
                <a:srgbClr val="7030A0"/>
              </a:solidFill>
              <a:latin typeface="標楷體" panose="03000509000000000000" pitchFamily="65" charset="-120"/>
              <a:ea typeface="標楷體" panose="03000509000000000000" pitchFamily="65" charset="-120"/>
            </a:endParaRPr>
          </a:p>
          <a:p>
            <a:r>
              <a:rPr lang="en-US" altLang="zh-TW" sz="2000" dirty="0" smtClean="0">
                <a:solidFill>
                  <a:srgbClr val="7030A0"/>
                </a:solidFill>
                <a:latin typeface="標楷體" panose="03000509000000000000" pitchFamily="65" charset="-120"/>
                <a:ea typeface="標楷體" panose="03000509000000000000" pitchFamily="65" charset="-120"/>
              </a:rPr>
              <a:t>  </a:t>
            </a:r>
            <a:r>
              <a:rPr lang="zh-TW" altLang="en-US" sz="2000" dirty="0" smtClean="0">
                <a:solidFill>
                  <a:srgbClr val="7030A0"/>
                </a:solidFill>
                <a:latin typeface="標楷體" panose="03000509000000000000" pitchFamily="65" charset="-120"/>
                <a:ea typeface="標楷體" panose="03000509000000000000" pitchFamily="65" charset="-120"/>
              </a:rPr>
              <a:t>怒</a:t>
            </a:r>
            <a:r>
              <a:rPr lang="zh-TW" altLang="en-US" sz="2000" dirty="0">
                <a:latin typeface="標楷體" panose="03000509000000000000" pitchFamily="65" charset="-120"/>
                <a:ea typeface="標楷體" panose="03000509000000000000" pitchFamily="65" charset="-120"/>
              </a:rPr>
              <a:t>等</a:t>
            </a:r>
            <a:r>
              <a:rPr lang="zh-TW" altLang="en-US" sz="2000" dirty="0" smtClean="0">
                <a:latin typeface="標楷體" panose="03000509000000000000" pitchFamily="65" charset="-120"/>
                <a:ea typeface="標楷體" panose="03000509000000000000" pitchFamily="65" charset="-120"/>
              </a:rPr>
              <a:t>負面情緒</a:t>
            </a:r>
            <a:r>
              <a:rPr lang="zh-TW" altLang="en-US" sz="2000" dirty="0">
                <a:latin typeface="標楷體" panose="03000509000000000000" pitchFamily="65" charset="-120"/>
                <a:ea typeface="標楷體" panose="03000509000000000000" pitchFamily="65" charset="-120"/>
              </a:rPr>
              <a:t>，它也協助處理腦內和</a:t>
            </a:r>
            <a:r>
              <a:rPr lang="zh-TW" altLang="en-US" sz="2000" dirty="0" smtClean="0">
                <a:latin typeface="標楷體" panose="03000509000000000000" pitchFamily="65" charset="-120"/>
                <a:ea typeface="標楷體" panose="03000509000000000000" pitchFamily="65" charset="-120"/>
              </a:rPr>
              <a:t>情緒</a:t>
            </a:r>
            <a:endParaRPr lang="en-US" altLang="zh-TW" sz="2000" dirty="0" smtClean="0">
              <a:latin typeface="標楷體" panose="03000509000000000000" pitchFamily="65" charset="-120"/>
              <a:ea typeface="標楷體" panose="03000509000000000000" pitchFamily="65" charset="-120"/>
            </a:endParaRPr>
          </a:p>
          <a:p>
            <a:r>
              <a:rPr lang="en-US" altLang="zh-TW" sz="2000" dirty="0" smtClean="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相關</a:t>
            </a:r>
            <a:r>
              <a:rPr lang="zh-TW" altLang="en-US" sz="2000" dirty="0">
                <a:latin typeface="標楷體" panose="03000509000000000000" pitchFamily="65" charset="-120"/>
                <a:ea typeface="標楷體" panose="03000509000000000000" pitchFamily="65" charset="-120"/>
              </a:rPr>
              <a:t>的學習與</a:t>
            </a:r>
            <a:r>
              <a:rPr lang="zh-TW" altLang="en-US" sz="2000" dirty="0" smtClean="0">
                <a:latin typeface="標楷體" panose="03000509000000000000" pitchFamily="65" charset="-120"/>
                <a:ea typeface="標楷體" panose="03000509000000000000" pitchFamily="65" charset="-120"/>
              </a:rPr>
              <a:t>記憶經驗。</a:t>
            </a:r>
            <a:endParaRPr lang="en-US" altLang="zh-TW" sz="2000" dirty="0" smtClean="0">
              <a:latin typeface="標楷體" panose="03000509000000000000" pitchFamily="65" charset="-120"/>
              <a:ea typeface="標楷體" panose="03000509000000000000" pitchFamily="65" charset="-120"/>
            </a:endParaRPr>
          </a:p>
          <a:p>
            <a:r>
              <a:rPr lang="zh-TW" altLang="en-US" sz="2000" dirty="0"/>
              <a:t/>
            </a:r>
            <a:br>
              <a:rPr lang="zh-TW" altLang="en-US" sz="2000" dirty="0"/>
            </a:br>
            <a:r>
              <a:rPr lang="zh-TW" altLang="en-US" sz="1600" dirty="0"/>
              <a:t/>
            </a:r>
            <a:br>
              <a:rPr lang="zh-TW" altLang="en-US" sz="1600" dirty="0"/>
            </a:br>
            <a:r>
              <a:rPr lang="zh-TW" altLang="en-US" sz="1600" dirty="0" smtClean="0"/>
              <a:t> </a:t>
            </a:r>
            <a:endParaRPr lang="zh-TW" altLang="en-US" sz="1600" dirty="0"/>
          </a:p>
        </p:txBody>
      </p:sp>
    </p:spTree>
    <p:extLst>
      <p:ext uri="{BB962C8B-B14F-4D97-AF65-F5344CB8AC3E}">
        <p14:creationId xmlns:p14="http://schemas.microsoft.com/office/powerpoint/2010/main" val="16120910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03763" y="122211"/>
            <a:ext cx="7886700" cy="1325563"/>
          </a:xfrm>
        </p:spPr>
        <p:txBody>
          <a:bodyPr/>
          <a:lstStyle/>
          <a:p>
            <a:r>
              <a:rPr lang="zh-TW" altLang="en-US" sz="4400" dirty="0" smtClean="0">
                <a:solidFill>
                  <a:srgbClr val="FF0000"/>
                </a:solidFill>
                <a:latin typeface="標楷體" pitchFamily="65" charset="-120"/>
                <a:ea typeface="標楷體" pitchFamily="65" charset="-120"/>
              </a:rPr>
              <a:t>負面情緒</a:t>
            </a:r>
            <a:r>
              <a:rPr lang="zh-TW" altLang="en-US" sz="4400" dirty="0" smtClean="0">
                <a:latin typeface="標楷體" pitchFamily="65" charset="-120"/>
                <a:ea typeface="標楷體" pitchFamily="65" charset="-120"/>
              </a:rPr>
              <a:t>的大腦運作基礎</a:t>
            </a:r>
            <a:endParaRPr lang="zh-TW" altLang="en-US" sz="4400" dirty="0">
              <a:latin typeface="標楷體" pitchFamily="65" charset="-120"/>
              <a:ea typeface="標楷體" pitchFamily="65" charset="-120"/>
            </a:endParaRPr>
          </a:p>
        </p:txBody>
      </p:sp>
      <p:graphicFrame>
        <p:nvGraphicFramePr>
          <p:cNvPr id="5" name="內容版面配置區 3"/>
          <p:cNvGraphicFramePr>
            <a:graphicFrameLocks/>
          </p:cNvGraphicFramePr>
          <p:nvPr>
            <p:extLst/>
          </p:nvPr>
        </p:nvGraphicFramePr>
        <p:xfrm>
          <a:off x="497523" y="2295156"/>
          <a:ext cx="7999794" cy="4332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6" descr="D:\my profile\學輔中心  D\圖庫集\大腦的圖\02_brain0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6416" y="3789040"/>
            <a:ext cx="1219200" cy="122414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D:\my profile\學輔中心  D\圖庫集\images3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47664" y="1711057"/>
            <a:ext cx="1276350" cy="199637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3" descr="D:\my profile\學輔中心  D\圖庫集\cadac790d957d1a7d6472ab856b894a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20272" y="4293096"/>
            <a:ext cx="1570365" cy="22828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WordArt 21"/>
          <p:cNvSpPr>
            <a:spLocks noChangeArrowheads="1" noChangeShapeType="1" noTextEdit="1"/>
          </p:cNvSpPr>
          <p:nvPr/>
        </p:nvSpPr>
        <p:spPr bwMode="auto">
          <a:xfrm>
            <a:off x="6591060" y="2924944"/>
            <a:ext cx="2376488" cy="360363"/>
          </a:xfrm>
          <a:prstGeom prst="rect">
            <a:avLst/>
          </a:prstGeom>
        </p:spPr>
        <p:txBody>
          <a:bodyPr wrap="none" fromWordArt="1">
            <a:prstTxWarp prst="textPlain">
              <a:avLst>
                <a:gd name="adj" fmla="val 50000"/>
              </a:avLst>
            </a:prstTxWarp>
          </a:bodyPr>
          <a:lstStyle/>
          <a:p>
            <a:pPr>
              <a:defRPr/>
            </a:pPr>
            <a:r>
              <a:rPr lang="zh-TW" altLang="en-US" sz="3600" kern="10" dirty="0">
                <a:ln w="9525">
                  <a:noFill/>
                  <a:round/>
                  <a:headEnd/>
                  <a:tailEnd/>
                </a:ln>
                <a:solidFill>
                  <a:srgbClr val="002060"/>
                </a:solidFill>
                <a:effectLst>
                  <a:outerShdw dist="35921" dir="2700000" algn="ctr" rotWithShape="0">
                    <a:srgbClr val="C0C0C0">
                      <a:alpha val="80000"/>
                    </a:srgbClr>
                  </a:outerShdw>
                </a:effectLst>
                <a:latin typeface="新細明體"/>
                <a:ea typeface="新細明體"/>
              </a:rPr>
              <a:t>愈想</a:t>
            </a:r>
            <a:r>
              <a:rPr lang="en-US" altLang="zh-TW" sz="3600" kern="10" dirty="0">
                <a:ln w="9525">
                  <a:noFill/>
                  <a:round/>
                  <a:headEnd/>
                  <a:tailEnd/>
                </a:ln>
                <a:solidFill>
                  <a:srgbClr val="002060"/>
                </a:solidFill>
                <a:effectLst>
                  <a:outerShdw dist="35921" dir="2700000" algn="ctr" rotWithShape="0">
                    <a:srgbClr val="C0C0C0">
                      <a:alpha val="80000"/>
                    </a:srgbClr>
                  </a:outerShdw>
                </a:effectLst>
                <a:latin typeface="新細明體"/>
                <a:ea typeface="新細明體"/>
              </a:rPr>
              <a:t>...</a:t>
            </a:r>
            <a:r>
              <a:rPr lang="zh-TW" altLang="en-US" sz="3600" kern="10" dirty="0">
                <a:ln w="9525">
                  <a:noFill/>
                  <a:round/>
                  <a:headEnd/>
                  <a:tailEnd/>
                </a:ln>
                <a:solidFill>
                  <a:srgbClr val="002060"/>
                </a:solidFill>
                <a:effectLst>
                  <a:outerShdw dist="35921" dir="2700000" algn="ctr" rotWithShape="0">
                    <a:srgbClr val="C0C0C0">
                      <a:alpha val="80000"/>
                    </a:srgbClr>
                  </a:outerShdw>
                </a:effectLst>
                <a:latin typeface="新細明體"/>
                <a:ea typeface="新細明體"/>
              </a:rPr>
              <a:t>愈生氣</a:t>
            </a:r>
          </a:p>
        </p:txBody>
      </p:sp>
      <p:sp>
        <p:nvSpPr>
          <p:cNvPr id="10" name="WordArt 23"/>
          <p:cNvSpPr>
            <a:spLocks noChangeArrowheads="1" noChangeShapeType="1" noTextEdit="1"/>
          </p:cNvSpPr>
          <p:nvPr/>
        </p:nvSpPr>
        <p:spPr bwMode="auto">
          <a:xfrm>
            <a:off x="6617210" y="3527246"/>
            <a:ext cx="2376488" cy="360363"/>
          </a:xfrm>
          <a:prstGeom prst="rect">
            <a:avLst/>
          </a:prstGeom>
        </p:spPr>
        <p:txBody>
          <a:bodyPr wrap="none" fromWordArt="1">
            <a:prstTxWarp prst="textPlain">
              <a:avLst>
                <a:gd name="adj" fmla="val 50000"/>
              </a:avLst>
            </a:prstTxWarp>
          </a:bodyPr>
          <a:lstStyle/>
          <a:p>
            <a:pPr>
              <a:defRPr/>
            </a:pPr>
            <a:r>
              <a:rPr lang="zh-TW" altLang="en-US" sz="3600" kern="10" dirty="0">
                <a:ln w="9525">
                  <a:noFill/>
                  <a:round/>
                  <a:headEnd/>
                  <a:tailEnd/>
                </a:ln>
                <a:solidFill>
                  <a:srgbClr val="002060"/>
                </a:solidFill>
                <a:effectLst>
                  <a:outerShdw dist="35921" dir="2700000" algn="ctr" rotWithShape="0">
                    <a:srgbClr val="C0C0C0">
                      <a:alpha val="80000"/>
                    </a:srgbClr>
                  </a:outerShdw>
                </a:effectLst>
                <a:latin typeface="新細明體"/>
                <a:ea typeface="新細明體"/>
              </a:rPr>
              <a:t>愈想</a:t>
            </a:r>
            <a:r>
              <a:rPr lang="en-US" altLang="zh-TW" sz="3600" kern="10" dirty="0">
                <a:ln w="9525">
                  <a:noFill/>
                  <a:round/>
                  <a:headEnd/>
                  <a:tailEnd/>
                </a:ln>
                <a:solidFill>
                  <a:srgbClr val="002060"/>
                </a:solidFill>
                <a:effectLst>
                  <a:outerShdw dist="35921" dir="2700000" algn="ctr" rotWithShape="0">
                    <a:srgbClr val="C0C0C0">
                      <a:alpha val="80000"/>
                    </a:srgbClr>
                  </a:outerShdw>
                </a:effectLst>
                <a:latin typeface="新細明體"/>
                <a:ea typeface="新細明體"/>
              </a:rPr>
              <a:t>...</a:t>
            </a:r>
            <a:r>
              <a:rPr lang="zh-TW" altLang="en-US" sz="3600" kern="10" dirty="0">
                <a:ln w="9525">
                  <a:noFill/>
                  <a:round/>
                  <a:headEnd/>
                  <a:tailEnd/>
                </a:ln>
                <a:solidFill>
                  <a:srgbClr val="002060"/>
                </a:solidFill>
                <a:effectLst>
                  <a:outerShdw dist="35921" dir="2700000" algn="ctr" rotWithShape="0">
                    <a:srgbClr val="C0C0C0">
                      <a:alpha val="80000"/>
                    </a:srgbClr>
                  </a:outerShdw>
                </a:effectLst>
                <a:latin typeface="新細明體"/>
                <a:ea typeface="新細明體"/>
              </a:rPr>
              <a:t>愈憂鬱</a:t>
            </a:r>
          </a:p>
        </p:txBody>
      </p:sp>
      <p:pic>
        <p:nvPicPr>
          <p:cNvPr id="4098" name="Picture 2" descr="D:\圖庫集\20101105142629576.gif"/>
          <p:cNvPicPr>
            <a:picLocks noChangeAspect="1" noChangeArrowheads="1"/>
          </p:cNvPicPr>
          <p:nvPr/>
        </p:nvPicPr>
        <p:blipFill>
          <a:blip r:embed="rId11" cstate="print"/>
          <a:srcRect/>
          <a:stretch>
            <a:fillRect/>
          </a:stretch>
        </p:blipFill>
        <p:spPr bwMode="auto">
          <a:xfrm>
            <a:off x="469057" y="4293096"/>
            <a:ext cx="1716782" cy="2575173"/>
          </a:xfrm>
          <a:prstGeom prst="ellipse">
            <a:avLst/>
          </a:prstGeom>
          <a:ln>
            <a:noFill/>
          </a:ln>
          <a:effectLst>
            <a:softEdge rad="112500"/>
          </a:effectLst>
        </p:spPr>
      </p:pic>
      <p:sp>
        <p:nvSpPr>
          <p:cNvPr id="3" name="矩形 2"/>
          <p:cNvSpPr/>
          <p:nvPr/>
        </p:nvSpPr>
        <p:spPr>
          <a:xfrm>
            <a:off x="5364088" y="5744962"/>
            <a:ext cx="146706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stop</a:t>
            </a:r>
            <a:endParaRPr lang="zh-TW" alt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0" name="Picture 2" descr="G:\圖庫影音集\41385_WM.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47113" y="1390503"/>
            <a:ext cx="2087893" cy="12961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0317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標楷體" panose="03000509000000000000" pitchFamily="65" charset="-120"/>
                <a:ea typeface="標楷體" panose="03000509000000000000" pitchFamily="65" charset="-120"/>
              </a:rPr>
              <a:t>Question</a:t>
            </a:r>
            <a:r>
              <a:rPr lang="zh-TW" altLang="en-US" dirty="0" smtClean="0">
                <a:latin typeface="標楷體" panose="03000509000000000000" pitchFamily="65" charset="-120"/>
                <a:ea typeface="標楷體" panose="03000509000000000000" pitchFamily="65" charset="-120"/>
              </a:rPr>
              <a:t>：一定要「敲」嗎？</a:t>
            </a:r>
            <a:endParaRPr lang="zh-TW" altLang="en-US" dirty="0">
              <a:latin typeface="標楷體" panose="03000509000000000000" pitchFamily="65" charset="-120"/>
              <a:ea typeface="標楷體" panose="03000509000000000000" pitchFamily="65" charset="-120"/>
            </a:endParaRPr>
          </a:p>
        </p:txBody>
      </p:sp>
      <p:graphicFrame>
        <p:nvGraphicFramePr>
          <p:cNvPr id="5" name="內容版面配置區 4"/>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22303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13507" y="87213"/>
            <a:ext cx="7886700" cy="1325563"/>
          </a:xfrm>
        </p:spPr>
        <p:txBody>
          <a:bodyPr/>
          <a:lstStyle/>
          <a:p>
            <a:r>
              <a:rPr lang="zh-TW" altLang="en-US" dirty="0" smtClean="0">
                <a:solidFill>
                  <a:schemeClr val="tx1"/>
                </a:solidFill>
                <a:latin typeface="標楷體" panose="03000509000000000000" pitchFamily="65" charset="-120"/>
                <a:ea typeface="標楷體" panose="03000509000000000000" pitchFamily="65" charset="-120"/>
              </a:rPr>
              <a:t>情緒進化的具體步驟</a:t>
            </a:r>
            <a:endParaRPr lang="zh-TW" altLang="en-US" dirty="0">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extLst/>
          </p:nvPr>
        </p:nvGraphicFramePr>
        <p:xfrm>
          <a:off x="-540568" y="1412776"/>
          <a:ext cx="968456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573076" y="5733256"/>
            <a:ext cx="7845417" cy="830997"/>
          </a:xfrm>
          <a:prstGeom prst="rect">
            <a:avLst/>
          </a:prstGeom>
          <a:noFill/>
        </p:spPr>
        <p:txBody>
          <a:bodyPr wrap="none" lIns="91440" tIns="45720" rIns="91440" bIns="45720">
            <a:spAutoFit/>
          </a:bodyPr>
          <a:lstStyle/>
          <a:p>
            <a:pPr algn="ctr"/>
            <a:r>
              <a:rPr lang="zh-TW"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口訣：</a:t>
            </a:r>
            <a:r>
              <a:rPr lang="en-US" altLang="zh-TW" sz="4800" b="1" cap="none" spc="0" dirty="0" smtClean="0">
                <a:ln w="1905"/>
                <a:solidFill>
                  <a:srgbClr val="FF0000"/>
                </a:solidFill>
                <a:effectLst>
                  <a:innerShdw blurRad="69850" dist="43180" dir="5400000">
                    <a:srgbClr val="000000">
                      <a:alpha val="65000"/>
                    </a:srgbClr>
                  </a:innerShdw>
                </a:effectLst>
              </a:rPr>
              <a:t>1</a:t>
            </a:r>
            <a:r>
              <a:rPr lang="zh-TW" altLang="en-US" sz="4800" b="1" cap="none" spc="0" dirty="0" smtClean="0">
                <a:ln w="1905"/>
                <a:solidFill>
                  <a:srgbClr val="FF0000"/>
                </a:solidFill>
                <a:effectLst>
                  <a:innerShdw blurRad="69850" dist="43180" dir="5400000">
                    <a:srgbClr val="000000">
                      <a:alpha val="65000"/>
                    </a:srgbClr>
                  </a:innerShdw>
                </a:effectLst>
              </a:rPr>
              <a:t>敲</a:t>
            </a:r>
            <a:r>
              <a:rPr lang="en-US" altLang="zh-TW" sz="4800" b="1" cap="none" spc="0" dirty="0" smtClean="0">
                <a:ln w="1905"/>
                <a:solidFill>
                  <a:srgbClr val="FF0000"/>
                </a:solidFill>
                <a:effectLst>
                  <a:innerShdw blurRad="69850" dist="43180" dir="5400000">
                    <a:srgbClr val="000000">
                      <a:alpha val="65000"/>
                    </a:srgbClr>
                  </a:innerShdw>
                </a:effectLst>
              </a:rPr>
              <a:t>2</a:t>
            </a:r>
            <a:r>
              <a:rPr lang="zh-TW" altLang="en-US" sz="4800" b="1" cap="none" spc="0" dirty="0" smtClean="0">
                <a:ln w="1905"/>
                <a:solidFill>
                  <a:srgbClr val="FF0000"/>
                </a:solidFill>
                <a:effectLst>
                  <a:innerShdw blurRad="69850" dist="43180" dir="5400000">
                    <a:srgbClr val="000000">
                      <a:alpha val="65000"/>
                    </a:srgbClr>
                  </a:innerShdw>
                </a:effectLst>
              </a:rPr>
              <a:t>散</a:t>
            </a:r>
            <a:r>
              <a:rPr lang="zh-TW"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altLang="zh-TW"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zh-TW"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吸</a:t>
            </a:r>
            <a:r>
              <a:rPr lang="en-US" altLang="zh-TW"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r>
              <a:rPr lang="zh-TW"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凝  </a:t>
            </a:r>
            <a:r>
              <a:rPr lang="en-US" altLang="zh-TW" sz="4800" b="1" cap="none" spc="0" dirty="0" smtClean="0">
                <a:ln w="1905"/>
                <a:solidFill>
                  <a:srgbClr val="00B050"/>
                </a:solidFill>
                <a:effectLst>
                  <a:innerShdw blurRad="69850" dist="43180" dir="5400000">
                    <a:srgbClr val="000000">
                      <a:alpha val="65000"/>
                    </a:srgbClr>
                  </a:innerShdw>
                </a:effectLst>
              </a:rPr>
              <a:t>5</a:t>
            </a:r>
            <a:r>
              <a:rPr lang="zh-TW" altLang="en-US" sz="4800" b="1" cap="none" spc="0" dirty="0" smtClean="0">
                <a:ln w="1905"/>
                <a:solidFill>
                  <a:srgbClr val="00B050"/>
                </a:solidFill>
                <a:effectLst>
                  <a:innerShdw blurRad="69850" dist="43180" dir="5400000">
                    <a:srgbClr val="000000">
                      <a:alpha val="65000"/>
                    </a:srgbClr>
                  </a:innerShdw>
                </a:effectLst>
              </a:rPr>
              <a:t>放鬆</a:t>
            </a:r>
            <a:endParaRPr lang="zh-TW" altLang="en-US" sz="4800" b="1" cap="none" spc="0" dirty="0">
              <a:ln w="1905"/>
              <a:solidFill>
                <a:srgbClr val="00B05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9030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79738" y="336752"/>
            <a:ext cx="7772400" cy="2387600"/>
          </a:xfrm>
        </p:spPr>
        <p:txBody>
          <a:bodyPr/>
          <a:lstStyle/>
          <a:p>
            <a:r>
              <a:rPr lang="zh-TW" altLang="en-US" dirty="0" smtClean="0">
                <a:latin typeface="標楷體" panose="03000509000000000000" pitchFamily="65" charset="-120"/>
                <a:ea typeface="標楷體" panose="03000509000000000000" pitchFamily="65" charset="-120"/>
              </a:rPr>
              <a:t>一、話說情緒</a:t>
            </a:r>
            <a:endParaRPr lang="zh-TW" altLang="en-US"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068946" y="3717948"/>
            <a:ext cx="7183192" cy="1655762"/>
          </a:xfrm>
        </p:spPr>
        <p:txBody>
          <a:bodyPr/>
          <a:lstStyle/>
          <a:p>
            <a:r>
              <a:rPr lang="zh-TW" altLang="en-US" dirty="0">
                <a:solidFill>
                  <a:srgbClr val="C00000"/>
                </a:solidFill>
                <a:latin typeface="標楷體" panose="03000509000000000000" pitchFamily="65" charset="-120"/>
                <a:ea typeface="標楷體" panose="03000509000000000000" pitchFamily="65" charset="-120"/>
              </a:rPr>
              <a:t>文明，是高階大腦與低階大腦功能組合的一個悲劇</a:t>
            </a:r>
            <a:r>
              <a:rPr lang="zh-TW" altLang="en-US" dirty="0" smtClean="0">
                <a:solidFill>
                  <a:srgbClr val="C00000"/>
                </a:solidFill>
                <a:latin typeface="標楷體" panose="03000509000000000000" pitchFamily="65" charset="-120"/>
                <a:ea typeface="標楷體" panose="03000509000000000000" pitchFamily="65" charset="-120"/>
              </a:rPr>
              <a:t>。</a:t>
            </a:r>
            <a:endParaRPr lang="en-US" altLang="zh-TW" dirty="0" smtClean="0">
              <a:solidFill>
                <a:srgbClr val="C00000"/>
              </a:solidFill>
              <a:latin typeface="標楷體" panose="03000509000000000000" pitchFamily="65" charset="-120"/>
              <a:ea typeface="標楷體" panose="03000509000000000000" pitchFamily="65" charset="-120"/>
            </a:endParaRPr>
          </a:p>
          <a:p>
            <a:r>
              <a:rPr lang="en-US" altLang="zh-TW" dirty="0" smtClean="0">
                <a:solidFill>
                  <a:srgbClr val="C00000"/>
                </a:solidFill>
                <a:latin typeface="標楷體" panose="03000509000000000000" pitchFamily="65" charset="-120"/>
                <a:ea typeface="標楷體" panose="03000509000000000000" pitchFamily="65" charset="-120"/>
              </a:rPr>
              <a:t>Norman </a:t>
            </a:r>
            <a:r>
              <a:rPr lang="en-US" altLang="zh-TW" dirty="0">
                <a:solidFill>
                  <a:srgbClr val="C00000"/>
                </a:solidFill>
                <a:latin typeface="標楷體" panose="03000509000000000000" pitchFamily="65" charset="-120"/>
                <a:ea typeface="標楷體" panose="03000509000000000000" pitchFamily="65" charset="-120"/>
              </a:rPr>
              <a:t>Doidge</a:t>
            </a:r>
            <a:endParaRPr lang="zh-TW" altLang="en-US" dirty="0">
              <a:solidFill>
                <a:srgbClr val="C00000"/>
              </a:solidFill>
              <a:latin typeface="標楷體" panose="03000509000000000000" pitchFamily="65" charset="-120"/>
              <a:ea typeface="標楷體" panose="03000509000000000000" pitchFamily="65" charset="-120"/>
            </a:endParaRPr>
          </a:p>
          <a:p>
            <a:r>
              <a:rPr lang="en-US" altLang="zh-TW" u="sng" dirty="0" smtClean="0">
                <a:solidFill>
                  <a:srgbClr val="7030A0"/>
                </a:solidFill>
                <a:latin typeface="標楷體" panose="03000509000000000000" pitchFamily="65" charset="-120"/>
                <a:ea typeface="標楷體" panose="03000509000000000000" pitchFamily="65" charset="-120"/>
              </a:rPr>
              <a:t>(</a:t>
            </a:r>
            <a:r>
              <a:rPr lang="zh-TW" altLang="en-US" u="sng" dirty="0" smtClean="0">
                <a:solidFill>
                  <a:srgbClr val="7030A0"/>
                </a:solidFill>
                <a:latin typeface="標楷體" panose="03000509000000000000" pitchFamily="65" charset="-120"/>
                <a:ea typeface="標楷體" panose="03000509000000000000" pitchFamily="65" charset="-120"/>
              </a:rPr>
              <a:t>改變是大腦的天性</a:t>
            </a:r>
            <a:r>
              <a:rPr lang="en-US" altLang="zh-TW" u="sng" dirty="0" smtClean="0">
                <a:solidFill>
                  <a:srgbClr val="7030A0"/>
                </a:solidFill>
                <a:latin typeface="標楷體" panose="03000509000000000000" pitchFamily="65" charset="-120"/>
                <a:ea typeface="標楷體" panose="03000509000000000000" pitchFamily="65" charset="-120"/>
              </a:rPr>
              <a:t>)</a:t>
            </a:r>
            <a:endParaRPr lang="zh-TW" altLang="en-US" dirty="0">
              <a:solidFill>
                <a:srgbClr val="7030A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51646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68053" y="219902"/>
            <a:ext cx="7886700" cy="1325563"/>
          </a:xfrm>
        </p:spPr>
        <p:txBody>
          <a:bodyPr/>
          <a:lstStyle/>
          <a:p>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散：</a:t>
            </a:r>
            <a:r>
              <a:rPr lang="zh-TW" altLang="en-US" dirty="0" smtClean="0">
                <a:solidFill>
                  <a:srgbClr val="7030A0"/>
                </a:solidFill>
                <a:latin typeface="標楷體" panose="03000509000000000000" pitchFamily="65" charset="-120"/>
                <a:ea typeface="標楷體" panose="03000509000000000000" pitchFamily="65" charset="-120"/>
              </a:rPr>
              <a:t>散</a:t>
            </a:r>
            <a:r>
              <a:rPr lang="zh-TW" altLang="en-US" dirty="0">
                <a:solidFill>
                  <a:srgbClr val="7030A0"/>
                </a:solidFill>
                <a:latin typeface="標楷體" panose="03000509000000000000" pitchFamily="65" charset="-120"/>
                <a:ea typeface="標楷體" panose="03000509000000000000" pitchFamily="65" charset="-120"/>
              </a:rPr>
              <a:t>化負面情緒</a:t>
            </a:r>
          </a:p>
        </p:txBody>
      </p:sp>
      <p:pic>
        <p:nvPicPr>
          <p:cNvPr id="3074" name="Picture 2" descr="I:\圖庫影音集\1_FH01003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09599" y="1645592"/>
            <a:ext cx="4936671" cy="4831408"/>
          </a:xfrm>
          <a:prstGeom prst="rect">
            <a:avLst/>
          </a:prstGeom>
          <a:ln>
            <a:noFill/>
          </a:ln>
          <a:effectLst>
            <a:softEdge rad="112500"/>
          </a:effectLst>
          <a:extLst/>
        </p:spPr>
      </p:pic>
      <p:sp>
        <p:nvSpPr>
          <p:cNvPr id="3" name="矩形 2"/>
          <p:cNvSpPr/>
          <p:nvPr/>
        </p:nvSpPr>
        <p:spPr>
          <a:xfrm>
            <a:off x="6209649" y="2015911"/>
            <a:ext cx="2262158" cy="1323439"/>
          </a:xfrm>
          <a:prstGeom prst="rect">
            <a:avLst/>
          </a:prstGeom>
          <a:noFill/>
        </p:spPr>
        <p:txBody>
          <a:bodyPr wrap="none" lIns="91440" tIns="45720" rIns="91440" bIns="45720">
            <a:spAutoFit/>
          </a:bodyPr>
          <a:lstStyle/>
          <a:p>
            <a:pPr algn="ctr"/>
            <a:r>
              <a:rPr lang="zh-TW" altLang="en-US" sz="4000" b="1" cap="none" spc="50" dirty="0" smtClean="0">
                <a:ln w="0"/>
                <a:solidFill>
                  <a:srgbClr val="C00000"/>
                </a:solidFill>
                <a:effectLst>
                  <a:innerShdw blurRad="63500" dist="50800" dir="13500000">
                    <a:srgbClr val="000000">
                      <a:alpha val="50000"/>
                    </a:srgbClr>
                  </a:innerShdw>
                </a:effectLst>
                <a:latin typeface="標楷體" pitchFamily="65" charset="-120"/>
                <a:ea typeface="標楷體" pitchFamily="65" charset="-120"/>
              </a:rPr>
              <a:t>想像力的</a:t>
            </a:r>
            <a:endParaRPr lang="en-US" altLang="zh-TW" sz="4000" b="1" cap="none" spc="50" dirty="0" smtClean="0">
              <a:ln w="0"/>
              <a:solidFill>
                <a:srgbClr val="C00000"/>
              </a:solidFill>
              <a:effectLst>
                <a:innerShdw blurRad="63500" dist="50800" dir="13500000">
                  <a:srgbClr val="000000">
                    <a:alpha val="50000"/>
                  </a:srgbClr>
                </a:innerShdw>
              </a:effectLst>
              <a:latin typeface="標楷體" pitchFamily="65" charset="-120"/>
              <a:ea typeface="標楷體" pitchFamily="65" charset="-120"/>
            </a:endParaRPr>
          </a:p>
          <a:p>
            <a:pPr algn="ctr"/>
            <a:r>
              <a:rPr lang="zh-TW" altLang="en-US" sz="4000" b="1" spc="50" dirty="0" smtClean="0">
                <a:ln w="0"/>
                <a:solidFill>
                  <a:srgbClr val="C00000"/>
                </a:solidFill>
                <a:effectLst>
                  <a:innerShdw blurRad="63500" dist="50800" dir="13500000">
                    <a:srgbClr val="000000">
                      <a:alpha val="50000"/>
                    </a:srgbClr>
                  </a:innerShdw>
                </a:effectLst>
                <a:latin typeface="標楷體" pitchFamily="65" charset="-120"/>
                <a:ea typeface="標楷體" pitchFamily="65" charset="-120"/>
              </a:rPr>
              <a:t>心智練習</a:t>
            </a:r>
            <a:endParaRPr lang="zh-TW" altLang="en-US" sz="4000" b="1" cap="none" spc="50" dirty="0">
              <a:ln w="0"/>
              <a:solidFill>
                <a:srgbClr val="C00000"/>
              </a:solidFill>
              <a:effectLst>
                <a:innerShdw blurRad="63500" dist="50800" dir="13500000">
                  <a:srgbClr val="000000">
                    <a:alpha val="50000"/>
                  </a:srgbClr>
                </a:innerShdw>
              </a:effectLst>
              <a:latin typeface="標楷體" pitchFamily="65" charset="-120"/>
              <a:ea typeface="標楷體" pitchFamily="65"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549" y="4152696"/>
            <a:ext cx="2143125" cy="21431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0465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二</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心智練習</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28789" y="2340779"/>
            <a:ext cx="3837904" cy="4806995"/>
          </a:xfrm>
        </p:spPr>
        <p:txBody>
          <a:bodyPr>
            <a:normAutofit/>
          </a:bodyPr>
          <a:lstStyle/>
          <a:p>
            <a:r>
              <a:rPr lang="zh-TW" altLang="en-US" dirty="0">
                <a:solidFill>
                  <a:srgbClr val="FF0000"/>
                </a:solidFill>
                <a:latin typeface="標楷體" panose="03000509000000000000" pitchFamily="65" charset="-120"/>
                <a:ea typeface="標楷體" panose="03000509000000000000" pitchFamily="65" charset="-120"/>
              </a:rPr>
              <a:t>心智練習</a:t>
            </a:r>
            <a:r>
              <a:rPr lang="en-US" altLang="zh-TW" dirty="0">
                <a:latin typeface="標楷體" panose="03000509000000000000" pitchFamily="65" charset="-120"/>
                <a:ea typeface="標楷體" panose="03000509000000000000" pitchFamily="65" charset="-120"/>
              </a:rPr>
              <a:t>(mental practice)</a:t>
            </a:r>
            <a:r>
              <a:rPr lang="zh-TW" altLang="en-US" dirty="0" smtClean="0">
                <a:latin typeface="標楷體" panose="03000509000000000000" pitchFamily="65" charset="-120"/>
                <a:ea typeface="標楷體" panose="03000509000000000000" pitchFamily="65" charset="-120"/>
              </a:rPr>
              <a:t>是指單</a:t>
            </a:r>
            <a:r>
              <a:rPr lang="zh-TW" altLang="en-US" dirty="0">
                <a:latin typeface="標楷體" panose="03000509000000000000" pitchFamily="65" charset="-120"/>
                <a:ea typeface="標楷體" panose="03000509000000000000" pitchFamily="65" charset="-120"/>
              </a:rPr>
              <a:t>憑</a:t>
            </a:r>
            <a:r>
              <a:rPr lang="zh-TW" altLang="en-US" dirty="0" smtClean="0">
                <a:latin typeface="標楷體" panose="03000509000000000000" pitchFamily="65" charset="-120"/>
                <a:ea typeface="標楷體" panose="03000509000000000000" pitchFamily="65" charset="-120"/>
              </a:rPr>
              <a:t>心智的思想</a:t>
            </a:r>
            <a:r>
              <a:rPr lang="zh-TW" altLang="en-US" dirty="0">
                <a:latin typeface="標楷體" panose="03000509000000000000" pitchFamily="65" charset="-120"/>
                <a:ea typeface="標楷體" panose="03000509000000000000" pitchFamily="65" charset="-120"/>
              </a:rPr>
              <a:t>執行</a:t>
            </a:r>
            <a:r>
              <a:rPr lang="zh-TW" altLang="en-US" dirty="0" smtClean="0">
                <a:latin typeface="標楷體" panose="03000509000000000000" pitchFamily="65" charset="-120"/>
                <a:ea typeface="標楷體" panose="03000509000000000000" pitchFamily="65" charset="-120"/>
              </a:rPr>
              <a:t>動作或想像事件的預演。</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也就是</a:t>
            </a:r>
            <a:r>
              <a:rPr lang="zh-TW" altLang="en-US" dirty="0">
                <a:solidFill>
                  <a:srgbClr val="FF0000"/>
                </a:solidFill>
                <a:latin typeface="標楷體" panose="03000509000000000000" pitchFamily="65" charset="-120"/>
                <a:ea typeface="標楷體" panose="03000509000000000000" pitchFamily="65" charset="-120"/>
              </a:rPr>
              <a:t>在腦中以意</a:t>
            </a:r>
            <a:r>
              <a:rPr lang="zh-TW" altLang="en-US" dirty="0" smtClean="0">
                <a:solidFill>
                  <a:srgbClr val="FF0000"/>
                </a:solidFill>
                <a:latin typeface="標楷體" panose="03000509000000000000" pitchFamily="65" charset="-120"/>
                <a:ea typeface="標楷體" panose="03000509000000000000" pitchFamily="65" charset="-120"/>
              </a:rPr>
              <a:t>像或想像的方式做</a:t>
            </a:r>
            <a:r>
              <a:rPr lang="zh-TW" altLang="en-US" dirty="0">
                <a:solidFill>
                  <a:srgbClr val="FF0000"/>
                </a:solidFill>
                <a:latin typeface="標楷體" panose="03000509000000000000" pitchFamily="65" charset="-120"/>
                <a:ea typeface="標楷體" panose="03000509000000000000" pitchFamily="65" charset="-120"/>
              </a:rPr>
              <a:t>練習</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724" y="1936681"/>
            <a:ext cx="4662151" cy="4584879"/>
          </a:xfrm>
          <a:prstGeom prst="rect">
            <a:avLst/>
          </a:prstGeom>
          <a:ln>
            <a:noFill/>
          </a:ln>
          <a:effectLst>
            <a:softEdge rad="112500"/>
          </a:effectLst>
        </p:spPr>
      </p:pic>
    </p:spTree>
    <p:extLst>
      <p:ext uri="{BB962C8B-B14F-4D97-AF65-F5344CB8AC3E}">
        <p14:creationId xmlns:p14="http://schemas.microsoft.com/office/powerpoint/2010/main" val="420263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96841" y="352247"/>
            <a:ext cx="7886700" cy="1325563"/>
          </a:xfrm>
        </p:spPr>
        <p:txBody>
          <a:bodyPr/>
          <a:lstStyle/>
          <a:p>
            <a:r>
              <a:rPr lang="zh-TW" altLang="en-US" dirty="0" smtClean="0">
                <a:latin typeface="標楷體" panose="03000509000000000000" pitchFamily="65" charset="-120"/>
                <a:ea typeface="標楷體" panose="03000509000000000000" pitchFamily="65" charset="-120"/>
              </a:rPr>
              <a:t>心智練習的功用</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105945" y="1677810"/>
            <a:ext cx="4947902" cy="4858510"/>
          </a:xfrm>
        </p:spPr>
        <p:txBody>
          <a:bodyPr>
            <a:normAutofit/>
          </a:bodyPr>
          <a:lstStyle/>
          <a:p>
            <a:r>
              <a:rPr lang="zh-TW" altLang="en-US" dirty="0" smtClean="0">
                <a:latin typeface="標楷體" panose="03000509000000000000" pitchFamily="65" charset="-120"/>
                <a:ea typeface="標楷體" panose="03000509000000000000" pitchFamily="65" charset="-120"/>
              </a:rPr>
              <a:t>改變大腦某區域的功能。</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擴張或縮小做某件工作的某個神經領域。</a:t>
            </a:r>
            <a:endParaRPr lang="en-US" altLang="zh-TW" dirty="0" smtClean="0">
              <a:latin typeface="標楷體" panose="03000509000000000000" pitchFamily="65" charset="-120"/>
              <a:ea typeface="標楷體" panose="03000509000000000000" pitchFamily="65" charset="-120"/>
            </a:endParaRPr>
          </a:p>
          <a:p>
            <a:r>
              <a:rPr lang="zh-TW" altLang="en-US" dirty="0" smtClean="0">
                <a:solidFill>
                  <a:srgbClr val="FF0000"/>
                </a:solidFill>
                <a:latin typeface="標楷體" panose="03000509000000000000" pitchFamily="65" charset="-120"/>
                <a:ea typeface="標楷體" panose="03000509000000000000" pitchFamily="65" charset="-120"/>
              </a:rPr>
              <a:t>強化或減弱大腦的區域連結。</a:t>
            </a:r>
            <a:endParaRPr lang="en-US" altLang="zh-TW" dirty="0" smtClean="0">
              <a:solidFill>
                <a:srgbClr val="FF0000"/>
              </a:solidFill>
              <a:latin typeface="標楷體" panose="03000509000000000000" pitchFamily="65" charset="-120"/>
              <a:ea typeface="標楷體" panose="03000509000000000000" pitchFamily="65" charset="-120"/>
            </a:endParaRPr>
          </a:p>
          <a:p>
            <a:r>
              <a:rPr lang="zh-TW" altLang="en-US" dirty="0" smtClean="0">
                <a:solidFill>
                  <a:srgbClr val="FF0000"/>
                </a:solidFill>
                <a:latin typeface="標楷體" panose="03000509000000000000" pitchFamily="65" charset="-120"/>
                <a:ea typeface="標楷體" panose="03000509000000000000" pitchFamily="65" charset="-120"/>
              </a:rPr>
              <a:t>增加或減少特定大腦迴路的活化程度。</a:t>
            </a:r>
            <a:endParaRPr lang="en-US" altLang="zh-TW" dirty="0" smtClean="0">
              <a:solidFill>
                <a:srgbClr val="FF0000"/>
              </a:solidFill>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調控大腦中的神經化學信號</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神經傳導物質</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solidFill>
                  <a:srgbClr val="7030A0"/>
                </a:solidFill>
                <a:latin typeface="標楷體" panose="03000509000000000000" pitchFamily="65" charset="-120"/>
                <a:ea typeface="標楷體" panose="03000509000000000000" pitchFamily="65" charset="-120"/>
              </a:rPr>
              <a:t>(</a:t>
            </a:r>
            <a:r>
              <a:rPr lang="zh-TW" altLang="en-US" dirty="0" smtClean="0">
                <a:solidFill>
                  <a:srgbClr val="7030A0"/>
                </a:solidFill>
                <a:latin typeface="標楷體" panose="03000509000000000000" pitchFamily="65" charset="-120"/>
                <a:ea typeface="標楷體" panose="03000509000000000000" pitchFamily="65" charset="-120"/>
              </a:rPr>
              <a:t>情緒大腦的祕密檔案</a:t>
            </a:r>
            <a:r>
              <a:rPr lang="en-US" altLang="zh-TW" dirty="0" smtClean="0">
                <a:solidFill>
                  <a:srgbClr val="7030A0"/>
                </a:solidFill>
                <a:latin typeface="標楷體" panose="03000509000000000000" pitchFamily="65" charset="-120"/>
                <a:ea typeface="標楷體" panose="03000509000000000000" pitchFamily="65" charset="-120"/>
              </a:rPr>
              <a:t>)</a:t>
            </a:r>
            <a:endParaRPr lang="zh-TW" altLang="en-US" dirty="0">
              <a:solidFill>
                <a:srgbClr val="7030A0"/>
              </a:solidFill>
              <a:latin typeface="標楷體" panose="03000509000000000000" pitchFamily="65" charset="-120"/>
              <a:ea typeface="標楷體" panose="03000509000000000000" pitchFamily="65" charset="-120"/>
            </a:endParaRPr>
          </a:p>
        </p:txBody>
      </p:sp>
      <p:pic>
        <p:nvPicPr>
          <p:cNvPr id="4" name="內容版面配置區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4" y="1677810"/>
            <a:ext cx="3917592" cy="5044962"/>
          </a:xfrm>
          <a:prstGeom prst="rect">
            <a:avLst/>
          </a:prstGeom>
          <a:ln>
            <a:noFill/>
          </a:ln>
          <a:effectLst>
            <a:softEdge rad="112500"/>
          </a:effectLst>
        </p:spPr>
      </p:pic>
    </p:spTree>
    <p:extLst>
      <p:ext uri="{BB962C8B-B14F-4D97-AF65-F5344CB8AC3E}">
        <p14:creationId xmlns:p14="http://schemas.microsoft.com/office/powerpoint/2010/main" val="400463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4319" y="250469"/>
            <a:ext cx="8257772" cy="1325563"/>
          </a:xfrm>
        </p:spPr>
        <p:txBody>
          <a:bodyPr>
            <a:normAutofit fontScale="90000"/>
          </a:bodyPr>
          <a:lstStyle/>
          <a:p>
            <a:r>
              <a:rPr lang="zh-TW" altLang="en-US" dirty="0" smtClean="0">
                <a:solidFill>
                  <a:srgbClr val="7030A0"/>
                </a:solidFill>
                <a:latin typeface="標楷體" panose="03000509000000000000" pitchFamily="65" charset="-120"/>
                <a:ea typeface="標楷體" panose="03000509000000000000" pitchFamily="65" charset="-120"/>
              </a:rPr>
              <a:t>心智練習的研究  </a:t>
            </a:r>
            <a:r>
              <a:rPr lang="en-US" altLang="zh-TW" dirty="0" smtClean="0">
                <a:solidFill>
                  <a:srgbClr val="7030A0"/>
                </a:solidFill>
                <a:latin typeface="標楷體" panose="03000509000000000000" pitchFamily="65" charset="-120"/>
                <a:ea typeface="標楷體" panose="03000509000000000000" pitchFamily="65" charset="-120"/>
              </a:rPr>
              <a:t>Leone</a:t>
            </a:r>
            <a:r>
              <a:rPr lang="zh-TW" altLang="en-US" dirty="0">
                <a:solidFill>
                  <a:srgbClr val="7030A0"/>
                </a:solidFill>
                <a:latin typeface="標楷體" panose="03000509000000000000" pitchFamily="65" charset="-120"/>
                <a:ea typeface="標楷體" panose="03000509000000000000" pitchFamily="65" charset="-120"/>
              </a:rPr>
              <a:t>的鋼琴練習</a:t>
            </a: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endParaRPr lang="zh-TW" altLang="en-US" dirty="0">
              <a:latin typeface="標楷體" panose="03000509000000000000" pitchFamily="65" charset="-120"/>
              <a:ea typeface="標楷體" panose="03000509000000000000" pitchFamily="65" charset="-120"/>
            </a:endParaRPr>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9853" y="1184455"/>
            <a:ext cx="3410487" cy="24989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1848" y="1287887"/>
            <a:ext cx="3721994" cy="239547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矩形 7"/>
          <p:cNvSpPr/>
          <p:nvPr/>
        </p:nvSpPr>
        <p:spPr>
          <a:xfrm rot="19150780">
            <a:off x="-290853" y="1509733"/>
            <a:ext cx="2648187" cy="584775"/>
          </a:xfrm>
          <a:prstGeom prst="rect">
            <a:avLst/>
          </a:prstGeom>
          <a:noFill/>
        </p:spPr>
        <p:txBody>
          <a:bodyPr wrap="square" lIns="91440" tIns="45720" rIns="91440" bIns="45720">
            <a:spAutoFit/>
          </a:bodyPr>
          <a:lstStyle/>
          <a:p>
            <a:pPr algn="ctr"/>
            <a:r>
              <a:rPr lang="zh-TW" altLang="en-U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實際練習</a:t>
            </a:r>
            <a:r>
              <a:rPr lang="zh-TW" alt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組</a:t>
            </a:r>
            <a:endParaRPr lang="zh-TW" alt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矩形 8"/>
          <p:cNvSpPr/>
          <p:nvPr/>
        </p:nvSpPr>
        <p:spPr>
          <a:xfrm rot="2103750">
            <a:off x="6773690" y="1398301"/>
            <a:ext cx="2236510" cy="584775"/>
          </a:xfrm>
          <a:prstGeom prst="rect">
            <a:avLst/>
          </a:prstGeom>
          <a:noFill/>
        </p:spPr>
        <p:txBody>
          <a:bodyPr wrap="none" lIns="91440" tIns="45720" rIns="91440" bIns="45720">
            <a:spAutoFit/>
          </a:bodyPr>
          <a:lstStyle/>
          <a:p>
            <a:pPr algn="ctr"/>
            <a:r>
              <a:rPr lang="zh-TW" altLang="en-US" sz="3200" b="1" cap="none" spc="0" dirty="0" smtClean="0">
                <a:ln w="22225">
                  <a:solidFill>
                    <a:schemeClr val="accent2"/>
                  </a:solidFill>
                  <a:prstDash val="solid"/>
                </a:ln>
                <a:solidFill>
                  <a:schemeClr val="accent2">
                    <a:lumMod val="40000"/>
                    <a:lumOff val="60000"/>
                  </a:schemeClr>
                </a:solidFill>
                <a:effectLst/>
              </a:rPr>
              <a:t>心智練習組</a:t>
            </a:r>
            <a:endParaRPr lang="zh-TW" altLang="en-US" sz="3200" b="1" cap="none" spc="0" dirty="0">
              <a:ln w="22225">
                <a:solidFill>
                  <a:schemeClr val="accent2"/>
                </a:solidFill>
                <a:prstDash val="solid"/>
              </a:ln>
              <a:solidFill>
                <a:schemeClr val="accent2">
                  <a:lumMod val="40000"/>
                  <a:lumOff val="60000"/>
                </a:schemeClr>
              </a:solidFill>
              <a:effectLst/>
            </a:endParaRPr>
          </a:p>
        </p:txBody>
      </p:sp>
      <p:sp>
        <p:nvSpPr>
          <p:cNvPr id="10" name="矩形 9"/>
          <p:cNvSpPr/>
          <p:nvPr/>
        </p:nvSpPr>
        <p:spPr>
          <a:xfrm>
            <a:off x="257578" y="3890898"/>
            <a:ext cx="8075054"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TW" sz="2800" b="1" dirty="0">
                <a:ln/>
                <a:solidFill>
                  <a:schemeClr val="accent4"/>
                </a:solidFill>
              </a:rPr>
              <a:t> </a:t>
            </a:r>
            <a:r>
              <a:rPr lang="en-US" altLang="zh-TW" sz="2800" b="1" dirty="0" smtClean="0">
                <a:ln/>
                <a:solidFill>
                  <a:schemeClr val="accent4"/>
                </a:solidFill>
              </a:rPr>
              <a:t>Practicing : 2 hours a day  5 days a week</a:t>
            </a:r>
            <a:endParaRPr lang="zh-TW" altLang="en-US" sz="2800" b="1" dirty="0">
              <a:ln/>
              <a:solidFill>
                <a:schemeClr val="accent4"/>
              </a:solidFill>
            </a:endParaRPr>
          </a:p>
        </p:txBody>
      </p:sp>
      <p:sp>
        <p:nvSpPr>
          <p:cNvPr id="11" name="內容版面配置區 2"/>
          <p:cNvSpPr txBox="1">
            <a:spLocks/>
          </p:cNvSpPr>
          <p:nvPr/>
        </p:nvSpPr>
        <p:spPr>
          <a:xfrm>
            <a:off x="759853" y="4685322"/>
            <a:ext cx="7886700" cy="104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smtClean="0">
                <a:latin typeface="標楷體" panose="03000509000000000000" pitchFamily="65" charset="-120"/>
                <a:ea typeface="標楷體" panose="03000509000000000000" pitchFamily="65" charset="-120"/>
              </a:rPr>
              <a:t>兩組在大腦運動系統上造成的生理改變一致。</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兩者的鋼琴表現差異不大。</a:t>
            </a:r>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smtClean="0"/>
          </a:p>
        </p:txBody>
      </p:sp>
      <p:sp>
        <p:nvSpPr>
          <p:cNvPr id="13" name="矩形 12"/>
          <p:cNvSpPr/>
          <p:nvPr/>
        </p:nvSpPr>
        <p:spPr>
          <a:xfrm>
            <a:off x="740285" y="5883568"/>
            <a:ext cx="7109640" cy="400110"/>
          </a:xfrm>
          <a:prstGeom prst="rect">
            <a:avLst/>
          </a:prstGeom>
          <a:noFill/>
        </p:spPr>
        <p:txBody>
          <a:bodyPr wrap="none" lIns="91440" tIns="45720" rIns="91440" bIns="45720">
            <a:spAutoFit/>
          </a:bodyPr>
          <a:lstStyle/>
          <a:p>
            <a:pPr algn="ctr"/>
            <a:r>
              <a:rPr lang="zh-TW" altLang="en-US" sz="20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心智練習：使用最少的實際訓練以達成有效學習的有效方式</a:t>
            </a:r>
            <a:endParaRPr lang="zh-TW" altLang="en-US" sz="2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23577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heckerboard(across)">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amond(in)">
                                      <p:cBhvr>
                                        <p:cTn id="3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911" y="113809"/>
            <a:ext cx="9311425" cy="1325563"/>
          </a:xfrm>
        </p:spPr>
        <p:txBody>
          <a:bodyPr>
            <a:normAutofit/>
          </a:bodyPr>
          <a:lstStyle/>
          <a:p>
            <a:r>
              <a:rPr lang="zh-TW" altLang="en-US" sz="4000" dirty="0" smtClean="0">
                <a:solidFill>
                  <a:srgbClr val="7030A0"/>
                </a:solidFill>
                <a:latin typeface="標楷體" panose="03000509000000000000" pitchFamily="65" charset="-120"/>
                <a:ea typeface="標楷體" panose="03000509000000000000" pitchFamily="65" charset="-120"/>
              </a:rPr>
              <a:t>心智練習的研究</a:t>
            </a:r>
            <a:r>
              <a:rPr lang="en-US" altLang="zh-TW" sz="4000" dirty="0" err="1" smtClean="0">
                <a:solidFill>
                  <a:srgbClr val="7030A0"/>
                </a:solidFill>
                <a:latin typeface="標楷體" panose="03000509000000000000" pitchFamily="65" charset="-120"/>
                <a:ea typeface="標楷體" panose="03000509000000000000" pitchFamily="65" charset="-120"/>
              </a:rPr>
              <a:t>Yue&amp;Cole</a:t>
            </a:r>
            <a:r>
              <a:rPr lang="zh-TW" altLang="en-US" sz="4000" dirty="0">
                <a:solidFill>
                  <a:srgbClr val="7030A0"/>
                </a:solidFill>
                <a:latin typeface="標楷體" panose="03000509000000000000" pitchFamily="65" charset="-120"/>
                <a:ea typeface="標楷體" panose="03000509000000000000" pitchFamily="65" charset="-120"/>
              </a:rPr>
              <a:t>的手指頭</a:t>
            </a:r>
            <a:r>
              <a:rPr lang="zh-TW" altLang="en-US" sz="4000" dirty="0" smtClean="0">
                <a:solidFill>
                  <a:srgbClr val="7030A0"/>
                </a:solidFill>
                <a:latin typeface="標楷體" panose="03000509000000000000" pitchFamily="65" charset="-120"/>
                <a:ea typeface="標楷體" panose="03000509000000000000" pitchFamily="65" charset="-120"/>
              </a:rPr>
              <a:t>訓練</a:t>
            </a:r>
            <a:endParaRPr lang="zh-TW" altLang="en-US" sz="4000" dirty="0">
              <a:solidFill>
                <a:srgbClr val="7030A0"/>
              </a:solidFill>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 y="1866360"/>
            <a:ext cx="2619375" cy="17430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4751" y="1693791"/>
            <a:ext cx="1838325" cy="24860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6387" y="1693791"/>
            <a:ext cx="1925660" cy="248602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3076" y="1866360"/>
            <a:ext cx="2240924" cy="180579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矩形 7"/>
          <p:cNvSpPr/>
          <p:nvPr/>
        </p:nvSpPr>
        <p:spPr>
          <a:xfrm>
            <a:off x="-14406" y="3595042"/>
            <a:ext cx="2648187" cy="584775"/>
          </a:xfrm>
          <a:prstGeom prst="rect">
            <a:avLst/>
          </a:prstGeom>
          <a:noFill/>
        </p:spPr>
        <p:txBody>
          <a:bodyPr wrap="square" lIns="91440" tIns="45720" rIns="91440" bIns="45720">
            <a:spAutoFit/>
          </a:bodyPr>
          <a:lstStyle/>
          <a:p>
            <a:pPr algn="ctr"/>
            <a:r>
              <a:rPr lang="zh-TW" altLang="en-U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實際練習</a:t>
            </a:r>
            <a:r>
              <a:rPr lang="zh-TW" alt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組</a:t>
            </a:r>
            <a:endParaRPr lang="zh-TW" alt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矩形 8"/>
          <p:cNvSpPr/>
          <p:nvPr/>
        </p:nvSpPr>
        <p:spPr>
          <a:xfrm>
            <a:off x="6907490" y="3672154"/>
            <a:ext cx="2236510" cy="584775"/>
          </a:xfrm>
          <a:prstGeom prst="rect">
            <a:avLst/>
          </a:prstGeom>
          <a:noFill/>
        </p:spPr>
        <p:txBody>
          <a:bodyPr wrap="none" lIns="91440" tIns="45720" rIns="91440" bIns="45720">
            <a:spAutoFit/>
          </a:bodyPr>
          <a:lstStyle/>
          <a:p>
            <a:pPr algn="ctr"/>
            <a:r>
              <a:rPr lang="zh-TW" altLang="en-US" sz="3200" b="1" cap="none" spc="0" dirty="0" smtClean="0">
                <a:ln w="22225">
                  <a:solidFill>
                    <a:schemeClr val="accent2"/>
                  </a:solidFill>
                  <a:prstDash val="solid"/>
                </a:ln>
                <a:solidFill>
                  <a:schemeClr val="accent2">
                    <a:lumMod val="40000"/>
                    <a:lumOff val="60000"/>
                  </a:schemeClr>
                </a:solidFill>
                <a:effectLst/>
              </a:rPr>
              <a:t>心智練習組</a:t>
            </a:r>
            <a:endParaRPr lang="zh-TW" altLang="en-US" sz="3200" b="1" cap="none" spc="0" dirty="0">
              <a:ln w="22225">
                <a:solidFill>
                  <a:schemeClr val="accent2"/>
                </a:solidFill>
                <a:prstDash val="solid"/>
              </a:ln>
              <a:solidFill>
                <a:schemeClr val="accent2">
                  <a:lumMod val="40000"/>
                  <a:lumOff val="60000"/>
                </a:schemeClr>
              </a:solidFill>
              <a:effectLst/>
            </a:endParaRPr>
          </a:p>
        </p:txBody>
      </p:sp>
      <p:sp>
        <p:nvSpPr>
          <p:cNvPr id="10" name="內容版面配置區 2"/>
          <p:cNvSpPr txBox="1">
            <a:spLocks/>
          </p:cNvSpPr>
          <p:nvPr/>
        </p:nvSpPr>
        <p:spPr>
          <a:xfrm>
            <a:off x="1257300" y="5033792"/>
            <a:ext cx="7886700" cy="104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smtClean="0">
                <a:latin typeface="標楷體" panose="03000509000000000000" pitchFamily="65" charset="-120"/>
                <a:ea typeface="標楷體" panose="03000509000000000000" pitchFamily="65" charset="-120"/>
              </a:rPr>
              <a:t>實際運動練習組：肌肉強度增加</a:t>
            </a:r>
            <a:r>
              <a:rPr lang="en-US" altLang="zh-TW" dirty="0" smtClean="0">
                <a:latin typeface="標楷體" panose="03000509000000000000" pitchFamily="65" charset="-120"/>
                <a:ea typeface="標楷體" panose="03000509000000000000" pitchFamily="65" charset="-120"/>
              </a:rPr>
              <a:t>30%</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想像練習運</a:t>
            </a:r>
            <a:r>
              <a:rPr lang="zh-TW" altLang="en-US" dirty="0">
                <a:latin typeface="標楷體" panose="03000509000000000000" pitchFamily="65" charset="-120"/>
                <a:ea typeface="標楷體" panose="03000509000000000000" pitchFamily="65" charset="-120"/>
              </a:rPr>
              <a:t>動</a:t>
            </a:r>
            <a:r>
              <a:rPr lang="zh-TW" altLang="en-US" dirty="0" smtClean="0">
                <a:latin typeface="標楷體" panose="03000509000000000000" pitchFamily="65" charset="-120"/>
                <a:ea typeface="標楷體" panose="03000509000000000000" pitchFamily="65" charset="-120"/>
              </a:rPr>
              <a:t>組：肌肉強度增加</a:t>
            </a:r>
            <a:r>
              <a:rPr lang="en-US" altLang="zh-TW" dirty="0" smtClean="0">
                <a:latin typeface="標楷體" panose="03000509000000000000" pitchFamily="65" charset="-120"/>
                <a:ea typeface="標楷體" panose="03000509000000000000" pitchFamily="65" charset="-120"/>
              </a:rPr>
              <a:t>22%</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smtClean="0"/>
          </a:p>
        </p:txBody>
      </p:sp>
    </p:spTree>
    <p:extLst>
      <p:ext uri="{BB962C8B-B14F-4D97-AF65-F5344CB8AC3E}">
        <p14:creationId xmlns:p14="http://schemas.microsoft.com/office/powerpoint/2010/main" val="399157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amond(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2816" y="338703"/>
            <a:ext cx="3775925" cy="1325563"/>
          </a:xfrm>
        </p:spPr>
        <p:txBody>
          <a:bodyPr/>
          <a:lstStyle/>
          <a:p>
            <a:r>
              <a:rPr lang="zh-TW" altLang="en-US" dirty="0" smtClean="0">
                <a:solidFill>
                  <a:srgbClr val="00B050"/>
                </a:solidFill>
                <a:latin typeface="標楷體" panose="03000509000000000000" pitchFamily="65" charset="-120"/>
                <a:ea typeface="標楷體" panose="03000509000000000000" pitchFamily="65" charset="-120"/>
              </a:rPr>
              <a:t>散，心智練習</a:t>
            </a:r>
            <a:endParaRPr lang="zh-TW" altLang="en-US" dirty="0">
              <a:solidFill>
                <a:srgbClr val="00B050"/>
              </a:solidFill>
              <a:latin typeface="標楷體" panose="03000509000000000000" pitchFamily="65" charset="-120"/>
              <a:ea typeface="標楷體" panose="03000509000000000000"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863" y="5760697"/>
            <a:ext cx="1040130" cy="7048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內容版面配置區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277" y="3638536"/>
            <a:ext cx="2822393" cy="191261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內容版面配置區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634" y="201386"/>
            <a:ext cx="4291966" cy="32542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22777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21089" y="326489"/>
            <a:ext cx="3775925" cy="1325563"/>
          </a:xfrm>
        </p:spPr>
        <p:txBody>
          <a:bodyPr/>
          <a:lstStyle/>
          <a:p>
            <a:r>
              <a:rPr lang="zh-TW" altLang="en-US" dirty="0" smtClean="0">
                <a:solidFill>
                  <a:srgbClr val="00B050"/>
                </a:solidFill>
                <a:latin typeface="標楷體" panose="03000509000000000000" pitchFamily="65" charset="-120"/>
                <a:ea typeface="標楷體" panose="03000509000000000000" pitchFamily="65" charset="-120"/>
              </a:rPr>
              <a:t>散，心智練習</a:t>
            </a:r>
            <a:endParaRPr lang="zh-TW" altLang="en-US" dirty="0">
              <a:solidFill>
                <a:srgbClr val="00B05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65701" y="1652052"/>
            <a:ext cx="7886700" cy="428178"/>
          </a:xfrm>
        </p:spPr>
        <p:txBody>
          <a:bodyPr>
            <a:normAutofit fontScale="92500" lnSpcReduction="10000"/>
          </a:bodyPr>
          <a:lstStyle/>
          <a:p>
            <a:pPr marL="0" indent="0">
              <a:buNone/>
            </a:pPr>
            <a:r>
              <a:rPr lang="zh-TW" altLang="en-US" dirty="0" smtClean="0">
                <a:latin typeface="標楷體" panose="03000509000000000000" pitchFamily="65" charset="-120"/>
                <a:ea typeface="標楷體" panose="03000509000000000000" pitchFamily="65" charset="-120"/>
              </a:rPr>
              <a:t>具體畫出你像要敲散的影像、人物與負面情緒。</a:t>
            </a:r>
            <a:endParaRPr lang="zh-TW" altLang="en-US" dirty="0">
              <a:latin typeface="標楷體" panose="03000509000000000000" pitchFamily="65" charset="-120"/>
              <a:ea typeface="標楷體" panose="03000509000000000000" pitchFamily="65" charset="-120"/>
            </a:endParaRPr>
          </a:p>
        </p:txBody>
      </p:sp>
      <p:sp>
        <p:nvSpPr>
          <p:cNvPr id="5" name="圓角矩形 4"/>
          <p:cNvSpPr/>
          <p:nvPr/>
        </p:nvSpPr>
        <p:spPr>
          <a:xfrm>
            <a:off x="631065" y="2451652"/>
            <a:ext cx="7624293" cy="387187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4576517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21089" y="326489"/>
            <a:ext cx="3775925" cy="1325563"/>
          </a:xfrm>
        </p:spPr>
        <p:txBody>
          <a:bodyPr/>
          <a:lstStyle/>
          <a:p>
            <a:r>
              <a:rPr lang="zh-TW" altLang="en-US" dirty="0" smtClean="0">
                <a:solidFill>
                  <a:srgbClr val="00B050"/>
                </a:solidFill>
                <a:latin typeface="標楷體" panose="03000509000000000000" pitchFamily="65" charset="-120"/>
                <a:ea typeface="標楷體" panose="03000509000000000000" pitchFamily="65" charset="-120"/>
              </a:rPr>
              <a:t>散，心智練習</a:t>
            </a:r>
            <a:endParaRPr lang="zh-TW" altLang="en-US" dirty="0">
              <a:solidFill>
                <a:srgbClr val="00B05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203369" y="1676836"/>
            <a:ext cx="7886700" cy="428178"/>
          </a:xfrm>
        </p:spPr>
        <p:txBody>
          <a:bodyPr>
            <a:normAutofit fontScale="92500" lnSpcReduction="10000"/>
          </a:bodyPr>
          <a:lstStyle/>
          <a:p>
            <a:pPr marL="0" indent="0">
              <a:buNone/>
            </a:pPr>
            <a:r>
              <a:rPr lang="zh-TW" altLang="en-US" dirty="0" smtClean="0">
                <a:latin typeface="標楷體" panose="03000509000000000000" pitchFamily="65" charset="-120"/>
                <a:ea typeface="標楷體" panose="03000509000000000000" pitchFamily="65" charset="-120"/>
              </a:rPr>
              <a:t>具體畫出你像要敲散的影像、人物與負面情緒。</a:t>
            </a:r>
            <a:endParaRPr lang="zh-TW" altLang="en-US" dirty="0">
              <a:latin typeface="標楷體" panose="03000509000000000000" pitchFamily="65" charset="-120"/>
              <a:ea typeface="標楷體" panose="03000509000000000000" pitchFamily="65"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924" y="2649241"/>
            <a:ext cx="4456090" cy="3700044"/>
          </a:xfrm>
          <a:prstGeom prst="ellipse">
            <a:avLst/>
          </a:prstGeom>
          <a:ln>
            <a:noFill/>
          </a:ln>
          <a:effectLst>
            <a:softEdge rad="112500"/>
          </a:effectLst>
        </p:spPr>
      </p:pic>
      <p:sp>
        <p:nvSpPr>
          <p:cNvPr id="4" name="矩形 3"/>
          <p:cNvSpPr/>
          <p:nvPr/>
        </p:nvSpPr>
        <p:spPr>
          <a:xfrm>
            <a:off x="953392" y="2838546"/>
            <a:ext cx="1005403" cy="584775"/>
          </a:xfrm>
          <a:prstGeom prst="rect">
            <a:avLst/>
          </a:prstGeom>
          <a:noFill/>
        </p:spPr>
        <p:txBody>
          <a:bodyPr wrap="none" lIns="91440" tIns="45720" rIns="91440" bIns="45720">
            <a:spAutoFit/>
          </a:bodyPr>
          <a:lstStyle/>
          <a:p>
            <a:pPr algn="ctr"/>
            <a:r>
              <a:rPr lang="zh-TW" altLang="en-US" sz="3200" b="1" cap="none" spc="0" dirty="0" smtClean="0">
                <a:ln w="22225">
                  <a:solidFill>
                    <a:schemeClr val="accent2"/>
                  </a:solidFill>
                  <a:prstDash val="solid"/>
                </a:ln>
                <a:solidFill>
                  <a:schemeClr val="accent2">
                    <a:lumMod val="40000"/>
                    <a:lumOff val="60000"/>
                  </a:schemeClr>
                </a:solidFill>
                <a:effectLst/>
              </a:rPr>
              <a:t>奸詐</a:t>
            </a:r>
            <a:endParaRPr lang="zh-TW" altLang="en-US" sz="3200" b="1" cap="none" spc="0" dirty="0">
              <a:ln w="22225">
                <a:solidFill>
                  <a:schemeClr val="accent2"/>
                </a:solidFill>
                <a:prstDash val="solid"/>
              </a:ln>
              <a:solidFill>
                <a:schemeClr val="accent2">
                  <a:lumMod val="40000"/>
                  <a:lumOff val="60000"/>
                </a:schemeClr>
              </a:solidFill>
              <a:effectLst/>
            </a:endParaRPr>
          </a:p>
        </p:txBody>
      </p:sp>
      <p:sp>
        <p:nvSpPr>
          <p:cNvPr id="7" name="矩形 6"/>
          <p:cNvSpPr/>
          <p:nvPr/>
        </p:nvSpPr>
        <p:spPr>
          <a:xfrm>
            <a:off x="953392" y="4499263"/>
            <a:ext cx="1005403" cy="584775"/>
          </a:xfrm>
          <a:prstGeom prst="rect">
            <a:avLst/>
          </a:prstGeom>
          <a:noFill/>
        </p:spPr>
        <p:txBody>
          <a:bodyPr wrap="none" lIns="91440" tIns="45720" rIns="91440" bIns="45720">
            <a:spAutoFit/>
          </a:bodyPr>
          <a:lstStyle/>
          <a:p>
            <a:pPr algn="ctr"/>
            <a:r>
              <a:rPr lang="zh-TW" altLang="en-US" sz="3200" b="1" cap="none" spc="0" dirty="0" smtClean="0">
                <a:ln w="22225">
                  <a:solidFill>
                    <a:schemeClr val="accent2"/>
                  </a:solidFill>
                  <a:prstDash val="solid"/>
                </a:ln>
                <a:solidFill>
                  <a:schemeClr val="accent2">
                    <a:lumMod val="40000"/>
                    <a:lumOff val="60000"/>
                  </a:schemeClr>
                </a:solidFill>
                <a:effectLst/>
              </a:rPr>
              <a:t>可怕</a:t>
            </a:r>
            <a:endParaRPr lang="zh-TW" altLang="en-US" sz="3200" b="1" cap="none" spc="0" dirty="0">
              <a:ln w="22225">
                <a:solidFill>
                  <a:schemeClr val="accent2"/>
                </a:solidFill>
                <a:prstDash val="solid"/>
              </a:ln>
              <a:solidFill>
                <a:schemeClr val="accent2">
                  <a:lumMod val="40000"/>
                  <a:lumOff val="60000"/>
                </a:schemeClr>
              </a:solidFill>
              <a:effectLst/>
            </a:endParaRPr>
          </a:p>
        </p:txBody>
      </p:sp>
      <p:sp>
        <p:nvSpPr>
          <p:cNvPr id="8" name="矩形 7"/>
          <p:cNvSpPr/>
          <p:nvPr/>
        </p:nvSpPr>
        <p:spPr>
          <a:xfrm>
            <a:off x="6979142" y="2428928"/>
            <a:ext cx="1005403" cy="584775"/>
          </a:xfrm>
          <a:prstGeom prst="rect">
            <a:avLst/>
          </a:prstGeom>
          <a:noFill/>
        </p:spPr>
        <p:txBody>
          <a:bodyPr wrap="none" lIns="91440" tIns="45720" rIns="91440" bIns="45720">
            <a:spAutoFit/>
          </a:bodyPr>
          <a:lstStyle/>
          <a:p>
            <a:pPr algn="ctr"/>
            <a:r>
              <a:rPr lang="zh-TW" altLang="en-US" sz="3200" b="1" cap="none" spc="0" dirty="0" smtClean="0">
                <a:ln w="22225">
                  <a:solidFill>
                    <a:schemeClr val="accent2"/>
                  </a:solidFill>
                  <a:prstDash val="solid"/>
                </a:ln>
                <a:solidFill>
                  <a:schemeClr val="accent2">
                    <a:lumMod val="40000"/>
                    <a:lumOff val="60000"/>
                  </a:schemeClr>
                </a:solidFill>
                <a:effectLst/>
              </a:rPr>
              <a:t>恐懼</a:t>
            </a:r>
            <a:endParaRPr lang="zh-TW" altLang="en-US" sz="3200" b="1" cap="none" spc="0" dirty="0">
              <a:ln w="22225">
                <a:solidFill>
                  <a:schemeClr val="accent2"/>
                </a:solidFill>
                <a:prstDash val="solid"/>
              </a:ln>
              <a:solidFill>
                <a:schemeClr val="accent2">
                  <a:lumMod val="40000"/>
                  <a:lumOff val="60000"/>
                </a:schemeClr>
              </a:solidFill>
              <a:effectLst/>
            </a:endParaRPr>
          </a:p>
        </p:txBody>
      </p:sp>
      <p:sp>
        <p:nvSpPr>
          <p:cNvPr id="9" name="矩形 8"/>
          <p:cNvSpPr/>
          <p:nvPr/>
        </p:nvSpPr>
        <p:spPr>
          <a:xfrm>
            <a:off x="6863239" y="4352766"/>
            <a:ext cx="2034531" cy="1200329"/>
          </a:xfrm>
          <a:prstGeom prst="rect">
            <a:avLst/>
          </a:prstGeom>
          <a:solidFill>
            <a:srgbClr val="FF0000"/>
          </a:solidFill>
          <a:ln>
            <a:solidFill>
              <a:schemeClr val="accent1"/>
            </a:solidFill>
          </a:ln>
          <a:effectLst>
            <a:outerShdw blurRad="50800" dist="38100" dir="16200000" rotWithShape="0">
              <a:prstClr val="black">
                <a:alpha val="40000"/>
              </a:prstClr>
            </a:outerShdw>
          </a:effectLst>
        </p:spPr>
        <p:txBody>
          <a:bodyPr wrap="none" lIns="91440" tIns="45720" rIns="91440" bIns="45720">
            <a:spAutoFit/>
          </a:bodyPr>
          <a:lstStyle/>
          <a:p>
            <a:pPr algn="ctr"/>
            <a:r>
              <a:rPr lang="zh-TW" altLang="en-US" sz="7200" b="1" cap="none" spc="0" dirty="0" smtClean="0">
                <a:ln w="22225">
                  <a:solidFill>
                    <a:schemeClr val="accent2"/>
                  </a:solidFill>
                  <a:prstDash val="solid"/>
                </a:ln>
                <a:solidFill>
                  <a:schemeClr val="accent2">
                    <a:lumMod val="40000"/>
                    <a:lumOff val="60000"/>
                  </a:schemeClr>
                </a:solidFill>
                <a:effectLst/>
              </a:rPr>
              <a:t>憤怒</a:t>
            </a:r>
            <a:endParaRPr lang="zh-TW" altLang="en-US" sz="7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65991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amond(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07445" y="274974"/>
            <a:ext cx="7886700" cy="1325563"/>
          </a:xfrm>
        </p:spPr>
        <p:txBody>
          <a:bodyPr>
            <a:normAutofit/>
          </a:bodyPr>
          <a:lstStyle/>
          <a:p>
            <a:r>
              <a:rPr lang="zh-TW" altLang="en-US" sz="4400" dirty="0">
                <a:solidFill>
                  <a:srgbClr val="00B050"/>
                </a:solidFill>
                <a:latin typeface="標楷體" panose="03000509000000000000" pitchFamily="65" charset="-120"/>
                <a:ea typeface="標楷體" panose="03000509000000000000" pitchFamily="65" charset="-120"/>
              </a:rPr>
              <a:t>情緒進化</a:t>
            </a:r>
            <a:r>
              <a:rPr lang="zh-TW" altLang="en-US" sz="4400" dirty="0" smtClean="0">
                <a:solidFill>
                  <a:srgbClr val="00B050"/>
                </a:solidFill>
                <a:latin typeface="標楷體" panose="03000509000000000000" pitchFamily="65" charset="-120"/>
                <a:ea typeface="標楷體" panose="03000509000000000000" pitchFamily="65" charset="-120"/>
              </a:rPr>
              <a:t>的</a:t>
            </a:r>
            <a:r>
              <a:rPr lang="zh-TW" altLang="en-US" sz="4400" b="1" dirty="0" smtClean="0">
                <a:solidFill>
                  <a:srgbClr val="00B050"/>
                </a:solidFill>
                <a:latin typeface="標楷體" panose="03000509000000000000" pitchFamily="65" charset="-120"/>
                <a:ea typeface="標楷體" panose="03000509000000000000" pitchFamily="65" charset="-120"/>
              </a:rPr>
              <a:t>練習</a:t>
            </a:r>
            <a:r>
              <a:rPr lang="zh-TW" altLang="en-US" sz="4400" dirty="0" smtClean="0">
                <a:solidFill>
                  <a:srgbClr val="00B050"/>
                </a:solidFill>
                <a:latin typeface="標楷體" panose="03000509000000000000" pitchFamily="65" charset="-120"/>
                <a:ea typeface="標楷體" panose="03000509000000000000" pitchFamily="65" charset="-120"/>
              </a:rPr>
              <a:t>步驟</a:t>
            </a:r>
            <a:endParaRPr lang="zh-TW" altLang="en-US" sz="4400" dirty="0">
              <a:solidFill>
                <a:srgbClr val="00B050"/>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227489781"/>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向右箭號 2"/>
          <p:cNvSpPr/>
          <p:nvPr/>
        </p:nvSpPr>
        <p:spPr>
          <a:xfrm>
            <a:off x="138639" y="4386165"/>
            <a:ext cx="637122" cy="43204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28901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26384" y="87213"/>
            <a:ext cx="7886700" cy="1325563"/>
          </a:xfrm>
        </p:spPr>
        <p:txBody>
          <a:bodyPr/>
          <a:lstStyle/>
          <a:p>
            <a:r>
              <a:rPr lang="zh-TW" altLang="en-US" dirty="0" smtClean="0">
                <a:solidFill>
                  <a:schemeClr val="tx1"/>
                </a:solidFill>
                <a:latin typeface="標楷體" panose="03000509000000000000" pitchFamily="65" charset="-120"/>
                <a:ea typeface="標楷體" panose="03000509000000000000" pitchFamily="65" charset="-120"/>
              </a:rPr>
              <a:t>情緒進化的具體步驟</a:t>
            </a:r>
            <a:endParaRPr lang="zh-TW" altLang="en-US" dirty="0">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extLst/>
          </p:nvPr>
        </p:nvGraphicFramePr>
        <p:xfrm>
          <a:off x="-540568" y="1412776"/>
          <a:ext cx="968456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573076" y="5733256"/>
            <a:ext cx="7845417" cy="830997"/>
          </a:xfrm>
          <a:prstGeom prst="rect">
            <a:avLst/>
          </a:prstGeom>
          <a:noFill/>
        </p:spPr>
        <p:txBody>
          <a:bodyPr wrap="none" lIns="91440" tIns="45720" rIns="91440" bIns="45720">
            <a:spAutoFit/>
          </a:bodyPr>
          <a:lstStyle/>
          <a:p>
            <a:pPr algn="ctr"/>
            <a:r>
              <a:rPr lang="zh-TW"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口訣：</a:t>
            </a:r>
            <a:r>
              <a:rPr lang="en-US" altLang="zh-TW" sz="4800" b="1" cap="none" spc="0" dirty="0" smtClean="0">
                <a:ln w="1905"/>
                <a:solidFill>
                  <a:srgbClr val="FF0000"/>
                </a:solidFill>
                <a:effectLst>
                  <a:innerShdw blurRad="69850" dist="43180" dir="5400000">
                    <a:srgbClr val="000000">
                      <a:alpha val="65000"/>
                    </a:srgbClr>
                  </a:innerShdw>
                </a:effectLst>
              </a:rPr>
              <a:t>1</a:t>
            </a:r>
            <a:r>
              <a:rPr lang="zh-TW" altLang="en-US" sz="4800" b="1" cap="none" spc="0" dirty="0" smtClean="0">
                <a:ln w="1905"/>
                <a:solidFill>
                  <a:srgbClr val="FF0000"/>
                </a:solidFill>
                <a:effectLst>
                  <a:innerShdw blurRad="69850" dist="43180" dir="5400000">
                    <a:srgbClr val="000000">
                      <a:alpha val="65000"/>
                    </a:srgbClr>
                  </a:innerShdw>
                </a:effectLst>
              </a:rPr>
              <a:t>敲</a:t>
            </a:r>
            <a:r>
              <a:rPr lang="en-US" altLang="zh-TW" sz="4800" b="1" cap="none" spc="0" dirty="0" smtClean="0">
                <a:ln w="1905"/>
                <a:solidFill>
                  <a:srgbClr val="FF0000"/>
                </a:solidFill>
                <a:effectLst>
                  <a:innerShdw blurRad="69850" dist="43180" dir="5400000">
                    <a:srgbClr val="000000">
                      <a:alpha val="65000"/>
                    </a:srgbClr>
                  </a:innerShdw>
                </a:effectLst>
              </a:rPr>
              <a:t>2</a:t>
            </a:r>
            <a:r>
              <a:rPr lang="zh-TW" altLang="en-US" sz="4800" b="1" cap="none" spc="0" dirty="0" smtClean="0">
                <a:ln w="1905"/>
                <a:solidFill>
                  <a:srgbClr val="FF0000"/>
                </a:solidFill>
                <a:effectLst>
                  <a:innerShdw blurRad="69850" dist="43180" dir="5400000">
                    <a:srgbClr val="000000">
                      <a:alpha val="65000"/>
                    </a:srgbClr>
                  </a:innerShdw>
                </a:effectLst>
              </a:rPr>
              <a:t>散</a:t>
            </a:r>
            <a:r>
              <a:rPr lang="zh-TW"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altLang="zh-TW"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zh-TW"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吸</a:t>
            </a:r>
            <a:r>
              <a:rPr lang="en-US" altLang="zh-TW"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r>
              <a:rPr lang="zh-TW"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凝  </a:t>
            </a:r>
            <a:r>
              <a:rPr lang="en-US" altLang="zh-TW" sz="4800" b="1" cap="none" spc="0" dirty="0" smtClean="0">
                <a:ln w="1905"/>
                <a:solidFill>
                  <a:srgbClr val="00B050"/>
                </a:solidFill>
                <a:effectLst>
                  <a:innerShdw blurRad="69850" dist="43180" dir="5400000">
                    <a:srgbClr val="000000">
                      <a:alpha val="65000"/>
                    </a:srgbClr>
                  </a:innerShdw>
                </a:effectLst>
              </a:rPr>
              <a:t>5</a:t>
            </a:r>
            <a:r>
              <a:rPr lang="zh-TW" altLang="en-US" sz="4800" b="1" cap="none" spc="0" dirty="0" smtClean="0">
                <a:ln w="1905"/>
                <a:solidFill>
                  <a:srgbClr val="00B050"/>
                </a:solidFill>
                <a:effectLst>
                  <a:innerShdw blurRad="69850" dist="43180" dir="5400000">
                    <a:srgbClr val="000000">
                      <a:alpha val="65000"/>
                    </a:srgbClr>
                  </a:innerShdw>
                </a:effectLst>
              </a:rPr>
              <a:t>放鬆</a:t>
            </a:r>
            <a:endParaRPr lang="zh-TW" altLang="en-US" sz="4800" b="1" cap="none" spc="0" dirty="0">
              <a:ln w="1905"/>
              <a:solidFill>
                <a:srgbClr val="00B05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259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92240" y="426905"/>
            <a:ext cx="7772400" cy="1105682"/>
          </a:xfrm>
        </p:spPr>
        <p:txBody>
          <a:bodyPr>
            <a:normAutofit/>
          </a:bodyPr>
          <a:lstStyle/>
          <a:p>
            <a:r>
              <a:rPr lang="en-US" altLang="zh-TW" sz="4800" dirty="0" smtClean="0">
                <a:latin typeface="標楷體" panose="03000509000000000000" pitchFamily="65" charset="-120"/>
                <a:ea typeface="標楷體" panose="03000509000000000000" pitchFamily="65" charset="-120"/>
              </a:rPr>
              <a:t>(</a:t>
            </a:r>
            <a:r>
              <a:rPr lang="zh-TW" altLang="en-US" sz="4800" dirty="0" smtClean="0">
                <a:latin typeface="標楷體" panose="03000509000000000000" pitchFamily="65" charset="-120"/>
                <a:ea typeface="標楷體" panose="03000509000000000000" pitchFamily="65" charset="-120"/>
              </a:rPr>
              <a:t>一</a:t>
            </a:r>
            <a:r>
              <a:rPr lang="en-US" altLang="zh-TW" sz="4800" dirty="0" smtClean="0">
                <a:latin typeface="標楷體" panose="03000509000000000000" pitchFamily="65" charset="-120"/>
                <a:ea typeface="標楷體" panose="03000509000000000000" pitchFamily="65" charset="-120"/>
              </a:rPr>
              <a:t>)</a:t>
            </a:r>
            <a:r>
              <a:rPr lang="zh-TW" altLang="en-US" sz="4800" dirty="0" smtClean="0">
                <a:latin typeface="標楷體" panose="03000509000000000000" pitchFamily="65" charset="-120"/>
                <a:ea typeface="標楷體" panose="03000509000000000000" pitchFamily="65" charset="-120"/>
              </a:rPr>
              <a:t>情緒的本</a:t>
            </a:r>
            <a:r>
              <a:rPr lang="zh-TW" altLang="en-US" sz="4800" dirty="0">
                <a:latin typeface="標楷體" panose="03000509000000000000" pitchFamily="65" charset="-120"/>
                <a:ea typeface="標楷體" panose="03000509000000000000" pitchFamily="65" charset="-120"/>
              </a:rPr>
              <a:t>質</a:t>
            </a:r>
          </a:p>
        </p:txBody>
      </p:sp>
      <p:pic>
        <p:nvPicPr>
          <p:cNvPr id="5" name="Picture 2" descr="I:\圖庫影音集\73-1.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9558" y="1547518"/>
            <a:ext cx="8744754" cy="47780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6757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436961"/>
            <a:ext cx="7886700" cy="1325563"/>
          </a:xfrm>
        </p:spPr>
        <p:txBody>
          <a:bodyPr>
            <a:normAutofit fontScale="90000"/>
          </a:bodyPr>
          <a:lstStyle/>
          <a:p>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吸：</a:t>
            </a:r>
            <a:r>
              <a:rPr lang="zh-TW" altLang="en-US" dirty="0" smtClean="0">
                <a:solidFill>
                  <a:srgbClr val="7030A0"/>
                </a:solidFill>
                <a:latin typeface="標楷體" panose="03000509000000000000" pitchFamily="65" charset="-120"/>
                <a:ea typeface="標楷體" panose="03000509000000000000" pitchFamily="65" charset="-120"/>
              </a:rPr>
              <a:t>吸</a:t>
            </a:r>
            <a:r>
              <a:rPr lang="zh-TW" altLang="en-US" dirty="0">
                <a:solidFill>
                  <a:srgbClr val="7030A0"/>
                </a:solidFill>
                <a:latin typeface="標楷體" panose="03000509000000000000" pitchFamily="65" charset="-120"/>
                <a:ea typeface="標楷體" panose="03000509000000000000" pitchFamily="65" charset="-120"/>
              </a:rPr>
              <a:t>進正向</a:t>
            </a:r>
            <a:r>
              <a:rPr lang="zh-TW" altLang="en-US" dirty="0" smtClean="0">
                <a:solidFill>
                  <a:srgbClr val="7030A0"/>
                </a:solidFill>
                <a:latin typeface="標楷體" panose="03000509000000000000" pitchFamily="65" charset="-120"/>
                <a:ea typeface="標楷體" panose="03000509000000000000" pitchFamily="65" charset="-120"/>
              </a:rPr>
              <a:t>氣息與大量氧氣</a:t>
            </a:r>
            <a:r>
              <a:rPr lang="en-US" altLang="zh-TW" dirty="0"/>
              <a:t/>
            </a:r>
            <a:br>
              <a:rPr lang="en-US" altLang="zh-TW" dirty="0"/>
            </a:br>
            <a:endParaRPr lang="zh-TW" altLang="en-US" dirty="0">
              <a:latin typeface="標楷體" panose="03000509000000000000" pitchFamily="65" charset="-120"/>
              <a:ea typeface="標楷體" panose="03000509000000000000" pitchFamily="65" charset="-120"/>
            </a:endParaRPr>
          </a:p>
        </p:txBody>
      </p:sp>
      <p:pic>
        <p:nvPicPr>
          <p:cNvPr id="4101" name="Picture 5" descr="I:\圖庫影音集\imagesCAETIU2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857535"/>
            <a:ext cx="2802607" cy="4104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2" name="Picture 6" descr="I:\圖庫影音集\imagesCAM6NB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857374"/>
            <a:ext cx="2808311" cy="18596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3" name="Picture 7" descr="I:\圖庫影音集\imagesCA29ROTQ.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4293096"/>
            <a:ext cx="2736303" cy="1728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609450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300" dirty="0" smtClean="0">
                <a:latin typeface="標楷體" pitchFamily="65" charset="-120"/>
                <a:ea typeface="標楷體" pitchFamily="65" charset="-120"/>
              </a:rPr>
              <a:t>        </a:t>
            </a:r>
            <a:r>
              <a:rPr lang="zh-TW" altLang="en-US" sz="5300" dirty="0" smtClean="0">
                <a:solidFill>
                  <a:srgbClr val="00B050"/>
                </a:solidFill>
                <a:latin typeface="標楷體" pitchFamily="65" charset="-120"/>
                <a:ea typeface="標楷體" pitchFamily="65" charset="-120"/>
              </a:rPr>
              <a:t>深深呼吸</a:t>
            </a:r>
            <a:endParaRPr lang="zh-TW" altLang="en-US" sz="5300" dirty="0">
              <a:solidFill>
                <a:srgbClr val="00B050"/>
              </a:solidFill>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最簡單的放鬆：呼吸</a:t>
            </a:r>
            <a:endParaRPr lang="zh-TW" altLang="en-US" dirty="0">
              <a:latin typeface="標楷體" pitchFamily="65" charset="-120"/>
              <a:ea typeface="標楷體" pitchFamily="65" charset="-120"/>
            </a:endParaRPr>
          </a:p>
        </p:txBody>
      </p:sp>
      <p:pic>
        <p:nvPicPr>
          <p:cNvPr id="4" name="Picture 6" descr="timer1x1"/>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7127" y="2924944"/>
            <a:ext cx="4683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timer2x3"/>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9744" y="2924944"/>
            <a:ext cx="508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53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APP</a:t>
            </a:r>
            <a:r>
              <a:rPr lang="zh-TW" altLang="en-US" dirty="0" smtClean="0"/>
              <a:t>：</a:t>
            </a:r>
            <a:r>
              <a:rPr lang="en-US" altLang="zh-TW" dirty="0" smtClean="0"/>
              <a:t>Pranayama Free</a:t>
            </a:r>
            <a:endParaRPr lang="zh-TW" altLang="en-US" dirty="0"/>
          </a:p>
        </p:txBody>
      </p:sp>
      <p:pic>
        <p:nvPicPr>
          <p:cNvPr id="1027" name="Picture 3" descr="I:\圖庫影音集\Screenshot_2015-10-16-10-56-12.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4321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29416" y="-56803"/>
            <a:ext cx="7886700" cy="1325563"/>
          </a:xfrm>
        </p:spPr>
        <p:txBody>
          <a:bodyPr/>
          <a:lstStyle/>
          <a:p>
            <a:r>
              <a:rPr lang="zh-TW" altLang="en-US" dirty="0" smtClean="0">
                <a:solidFill>
                  <a:schemeClr val="tx1"/>
                </a:solidFill>
                <a:latin typeface="標楷體" panose="03000509000000000000" pitchFamily="65" charset="-120"/>
                <a:ea typeface="標楷體" panose="03000509000000000000" pitchFamily="65" charset="-120"/>
              </a:rPr>
              <a:t>情緒進化的具體步驟</a:t>
            </a:r>
            <a:endParaRPr lang="zh-TW" altLang="en-US" dirty="0">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extLst/>
          </p:nvPr>
        </p:nvGraphicFramePr>
        <p:xfrm>
          <a:off x="-540568" y="1412776"/>
          <a:ext cx="968456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573076" y="5733256"/>
            <a:ext cx="7845417" cy="830997"/>
          </a:xfrm>
          <a:prstGeom prst="rect">
            <a:avLst/>
          </a:prstGeom>
          <a:noFill/>
        </p:spPr>
        <p:txBody>
          <a:bodyPr wrap="none" lIns="91440" tIns="45720" rIns="91440" bIns="45720">
            <a:spAutoFit/>
          </a:bodyPr>
          <a:lstStyle/>
          <a:p>
            <a:pPr algn="ctr"/>
            <a:r>
              <a:rPr lang="zh-TW"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口訣：</a:t>
            </a:r>
            <a:r>
              <a:rPr lang="en-US" altLang="zh-TW" sz="4800" b="1" cap="none" spc="0" dirty="0" smtClean="0">
                <a:ln w="1905"/>
                <a:solidFill>
                  <a:srgbClr val="FF0000"/>
                </a:solidFill>
                <a:effectLst>
                  <a:innerShdw blurRad="69850" dist="43180" dir="5400000">
                    <a:srgbClr val="000000">
                      <a:alpha val="65000"/>
                    </a:srgbClr>
                  </a:innerShdw>
                </a:effectLst>
              </a:rPr>
              <a:t>1</a:t>
            </a:r>
            <a:r>
              <a:rPr lang="zh-TW" altLang="en-US" sz="4800" b="1" cap="none" spc="0" dirty="0" smtClean="0">
                <a:ln w="1905"/>
                <a:solidFill>
                  <a:srgbClr val="FF0000"/>
                </a:solidFill>
                <a:effectLst>
                  <a:innerShdw blurRad="69850" dist="43180" dir="5400000">
                    <a:srgbClr val="000000">
                      <a:alpha val="65000"/>
                    </a:srgbClr>
                  </a:innerShdw>
                </a:effectLst>
              </a:rPr>
              <a:t>敲</a:t>
            </a:r>
            <a:r>
              <a:rPr lang="en-US" altLang="zh-TW" sz="4800" b="1" cap="none" spc="0" dirty="0" smtClean="0">
                <a:ln w="1905"/>
                <a:solidFill>
                  <a:srgbClr val="FF0000"/>
                </a:solidFill>
                <a:effectLst>
                  <a:innerShdw blurRad="69850" dist="43180" dir="5400000">
                    <a:srgbClr val="000000">
                      <a:alpha val="65000"/>
                    </a:srgbClr>
                  </a:innerShdw>
                </a:effectLst>
              </a:rPr>
              <a:t>2</a:t>
            </a:r>
            <a:r>
              <a:rPr lang="zh-TW" altLang="en-US" sz="4800" b="1" cap="none" spc="0" dirty="0" smtClean="0">
                <a:ln w="1905"/>
                <a:solidFill>
                  <a:srgbClr val="FF0000"/>
                </a:solidFill>
                <a:effectLst>
                  <a:innerShdw blurRad="69850" dist="43180" dir="5400000">
                    <a:srgbClr val="000000">
                      <a:alpha val="65000"/>
                    </a:srgbClr>
                  </a:innerShdw>
                </a:effectLst>
              </a:rPr>
              <a:t>散</a:t>
            </a:r>
            <a:r>
              <a:rPr lang="zh-TW"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altLang="zh-TW"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zh-TW"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吸</a:t>
            </a:r>
            <a:r>
              <a:rPr lang="en-US" altLang="zh-TW"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r>
              <a:rPr lang="zh-TW"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凝  </a:t>
            </a:r>
            <a:r>
              <a:rPr lang="en-US" altLang="zh-TW" sz="4800" b="1" cap="none" spc="0" dirty="0" smtClean="0">
                <a:ln w="1905"/>
                <a:solidFill>
                  <a:srgbClr val="00B050"/>
                </a:solidFill>
                <a:effectLst>
                  <a:innerShdw blurRad="69850" dist="43180" dir="5400000">
                    <a:srgbClr val="000000">
                      <a:alpha val="65000"/>
                    </a:srgbClr>
                  </a:innerShdw>
                </a:effectLst>
              </a:rPr>
              <a:t>5</a:t>
            </a:r>
            <a:r>
              <a:rPr lang="zh-TW" altLang="en-US" sz="4800" b="1" cap="none" spc="0" dirty="0" smtClean="0">
                <a:ln w="1905"/>
                <a:solidFill>
                  <a:srgbClr val="00B050"/>
                </a:solidFill>
                <a:effectLst>
                  <a:innerShdw blurRad="69850" dist="43180" dir="5400000">
                    <a:srgbClr val="000000">
                      <a:alpha val="65000"/>
                    </a:srgbClr>
                  </a:innerShdw>
                </a:effectLst>
              </a:rPr>
              <a:t>放鬆</a:t>
            </a:r>
            <a:endParaRPr lang="zh-TW" altLang="en-US" sz="4800" b="1" cap="none" spc="0" dirty="0">
              <a:ln w="1905"/>
              <a:solidFill>
                <a:srgbClr val="00B05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192954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6062" y="591269"/>
            <a:ext cx="8654603" cy="1325563"/>
          </a:xfrm>
        </p:spPr>
        <p:txBody>
          <a:bodyPr/>
          <a:lstStyle/>
          <a:p>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凝：</a:t>
            </a:r>
            <a:r>
              <a:rPr lang="zh-TW" altLang="en-US" dirty="0" smtClean="0">
                <a:solidFill>
                  <a:srgbClr val="7030A0"/>
                </a:solidFill>
                <a:latin typeface="標楷體" panose="03000509000000000000" pitchFamily="65" charset="-120"/>
                <a:ea typeface="標楷體" panose="03000509000000000000" pitchFamily="65" charset="-120"/>
              </a:rPr>
              <a:t>凝聚</a:t>
            </a:r>
            <a:r>
              <a:rPr lang="zh-TW" altLang="en-US" dirty="0">
                <a:solidFill>
                  <a:srgbClr val="7030A0"/>
                </a:solidFill>
                <a:latin typeface="標楷體" panose="03000509000000000000" pitchFamily="65" charset="-120"/>
                <a:ea typeface="標楷體" panose="03000509000000000000" pitchFamily="65" charset="-120"/>
              </a:rPr>
              <a:t>正向</a:t>
            </a:r>
            <a:r>
              <a:rPr lang="zh-TW" altLang="en-US" dirty="0" smtClean="0">
                <a:solidFill>
                  <a:srgbClr val="7030A0"/>
                </a:solidFill>
                <a:latin typeface="標楷體" panose="03000509000000000000" pitchFamily="65" charset="-120"/>
                <a:ea typeface="標楷體" panose="03000509000000000000" pitchFamily="65" charset="-120"/>
              </a:rPr>
              <a:t>情緒、屏氣凝神</a:t>
            </a:r>
            <a:r>
              <a:rPr lang="en-US" altLang="zh-TW" dirty="0">
                <a:solidFill>
                  <a:srgbClr val="7030A0"/>
                </a:solidFill>
              </a:rPr>
              <a:t/>
            </a:r>
            <a:br>
              <a:rPr lang="en-US" altLang="zh-TW" dirty="0">
                <a:solidFill>
                  <a:srgbClr val="7030A0"/>
                </a:solidFill>
              </a:rPr>
            </a:br>
            <a:endParaRPr lang="zh-TW" altLang="en-US" dirty="0">
              <a:solidFill>
                <a:srgbClr val="7030A0"/>
              </a:solidFill>
              <a:latin typeface="標楷體" panose="03000509000000000000" pitchFamily="65" charset="-120"/>
              <a:ea typeface="標楷體" panose="03000509000000000000" pitchFamily="65" charset="-120"/>
            </a:endParaRPr>
          </a:p>
        </p:txBody>
      </p:sp>
      <p:pic>
        <p:nvPicPr>
          <p:cNvPr id="5126" name="Picture 6" descr="I:\圖庫影音集\images085B1BO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916832"/>
            <a:ext cx="2664296"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4" name="Picture 4" descr="I:\圖庫影音集\imagesCARHRTE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6374" y="1916832"/>
            <a:ext cx="2670001"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5" name="Picture 5" descr="I:\圖庫影音集\imagesCA8IFIP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0510" y="3068960"/>
            <a:ext cx="1578472" cy="10763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72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65777" y="288010"/>
            <a:ext cx="7886700" cy="1325563"/>
          </a:xfrm>
        </p:spPr>
        <p:txBody>
          <a:bodyPr/>
          <a:lstStyle/>
          <a:p>
            <a:r>
              <a:rPr lang="zh-TW" altLang="en-US" dirty="0">
                <a:solidFill>
                  <a:srgbClr val="7030A0"/>
                </a:solidFill>
                <a:latin typeface="標楷體" panose="03000509000000000000" pitchFamily="65" charset="-120"/>
                <a:ea typeface="標楷體" panose="03000509000000000000" pitchFamily="65" charset="-120"/>
              </a:rPr>
              <a:t>正向情緒</a:t>
            </a:r>
            <a:r>
              <a:rPr lang="zh-TW" altLang="en-US" dirty="0">
                <a:latin typeface="標楷體" panose="03000509000000000000" pitchFamily="65" charset="-120"/>
                <a:ea typeface="標楷體" panose="03000509000000000000" pitchFamily="65" charset="-120"/>
              </a:rPr>
              <a:t>的大腦結構與</a:t>
            </a:r>
            <a:r>
              <a:rPr lang="zh-TW" altLang="en-US" dirty="0" smtClean="0">
                <a:latin typeface="標楷體" panose="03000509000000000000" pitchFamily="65" charset="-120"/>
                <a:ea typeface="標楷體" panose="03000509000000000000" pitchFamily="65" charset="-120"/>
              </a:rPr>
              <a:t>運作</a:t>
            </a:r>
            <a:endParaRPr lang="zh-TW" altLang="en-US" dirty="0">
              <a:latin typeface="標楷體" pitchFamily="65" charset="-120"/>
              <a:ea typeface="標楷體" pitchFamily="65" charset="-120"/>
            </a:endParaRPr>
          </a:p>
        </p:txBody>
      </p:sp>
      <p:sp>
        <p:nvSpPr>
          <p:cNvPr id="6" name="矩形 5"/>
          <p:cNvSpPr/>
          <p:nvPr/>
        </p:nvSpPr>
        <p:spPr>
          <a:xfrm>
            <a:off x="4353085" y="1779687"/>
            <a:ext cx="4572000" cy="5078313"/>
          </a:xfrm>
          <a:prstGeom prst="rect">
            <a:avLst/>
          </a:prstGeom>
        </p:spPr>
        <p:txBody>
          <a:bodyPr>
            <a:spAutoFit/>
          </a:bodyPr>
          <a:lstStyle/>
          <a:p>
            <a:r>
              <a:rPr lang="en-US" altLang="zh-TW" sz="2400" b="1" dirty="0" smtClean="0"/>
              <a:t>‧</a:t>
            </a:r>
            <a:r>
              <a:rPr lang="zh-TW" altLang="en-US" sz="2400" b="1" dirty="0" smtClean="0">
                <a:solidFill>
                  <a:srgbClr val="FF0000"/>
                </a:solidFill>
              </a:rPr>
              <a:t>前額葉皮質</a:t>
            </a:r>
            <a:endParaRPr lang="en-US" altLang="zh-TW" sz="2400" b="1" dirty="0" smtClean="0">
              <a:solidFill>
                <a:srgbClr val="FF0000"/>
              </a:solidFill>
            </a:endParaRPr>
          </a:p>
          <a:p>
            <a:endParaRPr lang="en-US" altLang="zh-TW" sz="2400" b="1" dirty="0" smtClean="0">
              <a:solidFill>
                <a:srgbClr val="FF0000"/>
              </a:solidFill>
            </a:endParaRPr>
          </a:p>
          <a:p>
            <a:r>
              <a:rPr lang="zh-TW" altLang="en-US" sz="2400" dirty="0"/>
              <a:t>　</a:t>
            </a:r>
            <a:r>
              <a:rPr lang="zh-TW" altLang="en-US" sz="2400" dirty="0" smtClean="0">
                <a:solidFill>
                  <a:srgbClr val="7030A0"/>
                </a:solidFill>
                <a:latin typeface="標楷體" pitchFamily="65" charset="-120"/>
                <a:ea typeface="標楷體" pitchFamily="65" charset="-120"/>
              </a:rPr>
              <a:t>前額</a:t>
            </a:r>
            <a:r>
              <a:rPr lang="zh-TW" altLang="en-US" sz="2400" dirty="0">
                <a:solidFill>
                  <a:srgbClr val="7030A0"/>
                </a:solidFill>
                <a:latin typeface="標楷體" pitchFamily="65" charset="-120"/>
                <a:ea typeface="標楷體" pitchFamily="65" charset="-120"/>
              </a:rPr>
              <a:t>葉可刻意調節當下的注意力，把</a:t>
            </a:r>
            <a:r>
              <a:rPr lang="zh-TW" altLang="en-US" sz="2400" dirty="0" smtClean="0">
                <a:solidFill>
                  <a:srgbClr val="7030A0"/>
                </a:solidFill>
                <a:latin typeface="標楷體" pitchFamily="65" charset="-120"/>
                <a:ea typeface="標楷體" pitchFamily="65" charset="-120"/>
              </a:rPr>
              <a:t>注意力</a:t>
            </a:r>
            <a:r>
              <a:rPr lang="zh-TW" altLang="en-US" sz="2400" dirty="0">
                <a:solidFill>
                  <a:srgbClr val="7030A0"/>
                </a:solidFill>
                <a:latin typeface="標楷體" pitchFamily="65" charset="-120"/>
                <a:ea typeface="標楷體" pitchFamily="65" charset="-120"/>
              </a:rPr>
              <a:t>從負向的訊息轉向正向的訊息上</a:t>
            </a:r>
            <a:r>
              <a:rPr lang="zh-TW" altLang="en-US" sz="2400" dirty="0" smtClean="0">
                <a:solidFill>
                  <a:srgbClr val="7030A0"/>
                </a:solidFill>
                <a:latin typeface="標楷體" pitchFamily="65" charset="-120"/>
                <a:ea typeface="標楷體" pitchFamily="65" charset="-120"/>
              </a:rPr>
              <a:t>。</a:t>
            </a:r>
            <a:endParaRPr lang="en-US" altLang="zh-TW" sz="2400" dirty="0" smtClean="0">
              <a:solidFill>
                <a:srgbClr val="7030A0"/>
              </a:solidFill>
              <a:latin typeface="標楷體" pitchFamily="65" charset="-120"/>
              <a:ea typeface="標楷體" pitchFamily="65" charset="-120"/>
            </a:endParaRPr>
          </a:p>
          <a:p>
            <a:endParaRPr lang="en-US" altLang="zh-TW" sz="2400" dirty="0" smtClean="0">
              <a:latin typeface="標楷體" pitchFamily="65" charset="-120"/>
              <a:ea typeface="標楷體" pitchFamily="65" charset="-120"/>
            </a:endParaRPr>
          </a:p>
          <a:p>
            <a:r>
              <a:rPr lang="zh-TW" altLang="en-US" sz="2400" dirty="0" smtClean="0">
                <a:solidFill>
                  <a:srgbClr val="C00000"/>
                </a:solidFill>
                <a:latin typeface="標楷體" pitchFamily="65" charset="-120"/>
                <a:ea typeface="標楷體" pitchFamily="65" charset="-120"/>
              </a:rPr>
              <a:t>  左</a:t>
            </a:r>
            <a:r>
              <a:rPr lang="zh-TW" altLang="en-US" sz="2400" dirty="0">
                <a:solidFill>
                  <a:srgbClr val="C00000"/>
                </a:solidFill>
                <a:latin typeface="標楷體" pitchFamily="65" charset="-120"/>
                <a:ea typeface="標楷體" pitchFamily="65" charset="-120"/>
              </a:rPr>
              <a:t>前額葉的活化縮短杏仁核的活化期，</a:t>
            </a:r>
            <a:r>
              <a:rPr lang="zh-TW" altLang="en-US" sz="2400" dirty="0" smtClean="0">
                <a:solidFill>
                  <a:srgbClr val="C00000"/>
                </a:solidFill>
                <a:latin typeface="標楷體" pitchFamily="65" charset="-120"/>
                <a:ea typeface="標楷體" pitchFamily="65" charset="-120"/>
              </a:rPr>
              <a:t>使大腦</a:t>
            </a:r>
            <a:r>
              <a:rPr lang="zh-TW" altLang="en-US" sz="2400" dirty="0">
                <a:solidFill>
                  <a:srgbClr val="C00000"/>
                </a:solidFill>
                <a:latin typeface="標楷體" pitchFamily="65" charset="-120"/>
                <a:ea typeface="標楷體" pitchFamily="65" charset="-120"/>
              </a:rPr>
              <a:t>更有彈性地轉移掉從不愉快的經驗</a:t>
            </a:r>
            <a:r>
              <a:rPr lang="zh-TW" altLang="en-US" sz="2400" dirty="0" smtClean="0">
                <a:solidFill>
                  <a:srgbClr val="C00000"/>
                </a:solidFill>
                <a:latin typeface="標楷體" pitchFamily="65" charset="-120"/>
                <a:ea typeface="標楷體" pitchFamily="65" charset="-120"/>
              </a:rPr>
              <a:t>。</a:t>
            </a:r>
            <a:endParaRPr lang="en-US" altLang="zh-TW" sz="2400" dirty="0" smtClean="0">
              <a:solidFill>
                <a:srgbClr val="C00000"/>
              </a:solidFill>
              <a:latin typeface="標楷體" pitchFamily="65" charset="-120"/>
              <a:ea typeface="標楷體" pitchFamily="65" charset="-120"/>
            </a:endParaRPr>
          </a:p>
          <a:p>
            <a:endParaRPr lang="en-US" altLang="zh-TW" sz="2400" dirty="0">
              <a:solidFill>
                <a:srgbClr val="C00000"/>
              </a:solidFill>
              <a:latin typeface="標楷體" pitchFamily="65" charset="-120"/>
              <a:ea typeface="標楷體" pitchFamily="65" charset="-120"/>
            </a:endParaRPr>
          </a:p>
          <a:p>
            <a:r>
              <a:rPr lang="zh-TW" altLang="en-US" sz="2400" dirty="0" smtClean="0">
                <a:latin typeface="標楷體" pitchFamily="65" charset="-120"/>
                <a:ea typeface="標楷體" pitchFamily="65" charset="-120"/>
              </a:rPr>
              <a:t>  </a:t>
            </a:r>
            <a:r>
              <a:rPr lang="zh-TW" altLang="en-US" sz="2400" dirty="0" smtClean="0">
                <a:solidFill>
                  <a:srgbClr val="00B050"/>
                </a:solidFill>
                <a:latin typeface="標楷體" pitchFamily="65" charset="-120"/>
                <a:ea typeface="標楷體" pitchFamily="65" charset="-120"/>
              </a:rPr>
              <a:t>前額葉可以主動刺激伏</a:t>
            </a:r>
            <a:r>
              <a:rPr lang="zh-TW" altLang="en-US" sz="2400" dirty="0">
                <a:solidFill>
                  <a:srgbClr val="00B050"/>
                </a:solidFill>
                <a:latin typeface="標楷體" pitchFamily="65" charset="-120"/>
                <a:ea typeface="標楷體" pitchFamily="65" charset="-120"/>
              </a:rPr>
              <a:t>隔</a:t>
            </a:r>
            <a:r>
              <a:rPr lang="zh-TW" altLang="en-US" sz="2400" dirty="0" smtClean="0">
                <a:solidFill>
                  <a:srgbClr val="00B050"/>
                </a:solidFill>
                <a:latin typeface="標楷體" pitchFamily="65" charset="-120"/>
                <a:ea typeface="標楷體" pitchFamily="65" charset="-120"/>
              </a:rPr>
              <a:t>核周邊</a:t>
            </a:r>
            <a:r>
              <a:rPr lang="zh-TW" altLang="en-US" sz="2400" dirty="0">
                <a:solidFill>
                  <a:srgbClr val="00B050"/>
                </a:solidFill>
                <a:latin typeface="標楷體" pitchFamily="65" charset="-120"/>
                <a:ea typeface="標楷體" pitchFamily="65" charset="-120"/>
              </a:rPr>
              <a:t>多巴胺</a:t>
            </a:r>
            <a:r>
              <a:rPr lang="zh-TW" altLang="en-US" sz="2400" dirty="0" smtClean="0">
                <a:solidFill>
                  <a:srgbClr val="00B050"/>
                </a:solidFill>
                <a:latin typeface="標楷體" pitchFamily="65" charset="-120"/>
                <a:ea typeface="標楷體" pitchFamily="65" charset="-120"/>
              </a:rPr>
              <a:t>的分泌以</a:t>
            </a:r>
            <a:r>
              <a:rPr lang="zh-TW" altLang="en-US" sz="2400" dirty="0">
                <a:solidFill>
                  <a:srgbClr val="00B050"/>
                </a:solidFill>
                <a:latin typeface="標楷體" pitchFamily="65" charset="-120"/>
                <a:ea typeface="標楷體" pitchFamily="65" charset="-120"/>
              </a:rPr>
              <a:t>維持快樂感</a:t>
            </a:r>
            <a:r>
              <a:rPr lang="zh-TW" altLang="en-US" sz="2400" dirty="0">
                <a:solidFill>
                  <a:srgbClr val="00B050"/>
                </a:solidFill>
              </a:rPr>
              <a:t>。</a:t>
            </a:r>
            <a:endParaRPr lang="en-US" altLang="zh-TW" sz="2400" dirty="0">
              <a:solidFill>
                <a:srgbClr val="00B050"/>
              </a:solidFill>
            </a:endParaRPr>
          </a:p>
          <a:p>
            <a:endParaRPr lang="en-US" altLang="zh-TW" dirty="0">
              <a:latin typeface="標楷體" pitchFamily="65" charset="-120"/>
              <a:ea typeface="標楷體" pitchFamily="65" charset="-120"/>
            </a:endParaRPr>
          </a:p>
          <a:p>
            <a:endParaRPr lang="zh-TW" altLang="en-US" dirty="0"/>
          </a:p>
        </p:txBody>
      </p:sp>
      <p:pic>
        <p:nvPicPr>
          <p:cNvPr id="3075" name="Picture 3" descr="G:\圖庫影音集\04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023733"/>
            <a:ext cx="3744416" cy="4270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82140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5277" y="297311"/>
            <a:ext cx="7886700" cy="1325563"/>
          </a:xfrm>
        </p:spPr>
        <p:txBody>
          <a:bodyPr/>
          <a:lstStyle/>
          <a:p>
            <a:r>
              <a:rPr lang="zh-TW" altLang="en-US" sz="4400" dirty="0" smtClean="0">
                <a:solidFill>
                  <a:srgbClr val="7030A0"/>
                </a:solidFill>
                <a:latin typeface="標楷體" pitchFamily="65" charset="-120"/>
                <a:ea typeface="標楷體" pitchFamily="65" charset="-120"/>
              </a:rPr>
              <a:t>正向情緒</a:t>
            </a:r>
            <a:r>
              <a:rPr lang="zh-TW" altLang="en-US" sz="4400" dirty="0">
                <a:latin typeface="標楷體" pitchFamily="65" charset="-120"/>
                <a:ea typeface="標楷體" pitchFamily="65" charset="-120"/>
              </a:rPr>
              <a:t>的大腦運作基礎</a:t>
            </a:r>
          </a:p>
        </p:txBody>
      </p:sp>
      <p:graphicFrame>
        <p:nvGraphicFramePr>
          <p:cNvPr id="5" name="內容版面配置區 3"/>
          <p:cNvGraphicFramePr>
            <a:graphicFrameLocks/>
          </p:cNvGraphicFramePr>
          <p:nvPr>
            <p:extLst/>
          </p:nvPr>
        </p:nvGraphicFramePr>
        <p:xfrm>
          <a:off x="611560" y="2204864"/>
          <a:ext cx="7776864"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descr="D:\my profile\學輔中心  D\圖庫集\201003312347511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240" y="2036322"/>
            <a:ext cx="1700074" cy="18320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D:\圖庫集\images898.jpg"/>
          <p:cNvPicPr>
            <a:picLocks noChangeAspect="1" noChangeArrowheads="1"/>
          </p:cNvPicPr>
          <p:nvPr/>
        </p:nvPicPr>
        <p:blipFill>
          <a:blip r:embed="rId9" cstate="print"/>
          <a:srcRect/>
          <a:stretch>
            <a:fillRect/>
          </a:stretch>
        </p:blipFill>
        <p:spPr bwMode="auto">
          <a:xfrm>
            <a:off x="251521" y="4944618"/>
            <a:ext cx="2087512" cy="1619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9" name="Picture 5" descr="D:\圖庫集\images75HE3AVW.jpg"/>
          <p:cNvPicPr>
            <a:picLocks noChangeAspect="1" noChangeArrowheads="1"/>
          </p:cNvPicPr>
          <p:nvPr/>
        </p:nvPicPr>
        <p:blipFill>
          <a:blip r:embed="rId10" cstate="print"/>
          <a:srcRect/>
          <a:stretch>
            <a:fillRect/>
          </a:stretch>
        </p:blipFill>
        <p:spPr bwMode="auto">
          <a:xfrm>
            <a:off x="6812449" y="4348849"/>
            <a:ext cx="1847850" cy="2032479"/>
          </a:xfrm>
          <a:prstGeom prst="ellipse">
            <a:avLst/>
          </a:prstGeom>
          <a:ln>
            <a:noFill/>
          </a:ln>
          <a:effectLst>
            <a:softEdge rad="112500"/>
          </a:effectLst>
        </p:spPr>
      </p:pic>
      <p:pic>
        <p:nvPicPr>
          <p:cNvPr id="11" name="Picture 6" descr="D:\my profile\學輔中心  D\圖庫集\大腦的圖\02_brain04.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51920" y="3717032"/>
            <a:ext cx="1296144" cy="12961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弧形箭號 (下彎) 2"/>
          <p:cNvSpPr/>
          <p:nvPr/>
        </p:nvSpPr>
        <p:spPr>
          <a:xfrm>
            <a:off x="2780923" y="2456892"/>
            <a:ext cx="3672408" cy="1152128"/>
          </a:xfrm>
          <a:prstGeom prst="curved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74" name="Picture 2" descr="G:\圖庫影音集\FrinkLauSep262014p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27857" y="1610100"/>
            <a:ext cx="2217035" cy="225684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2904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7743" y="87213"/>
            <a:ext cx="7886700" cy="1325563"/>
          </a:xfrm>
        </p:spPr>
        <p:txBody>
          <a:bodyPr/>
          <a:lstStyle/>
          <a:p>
            <a:r>
              <a:rPr lang="zh-TW" altLang="en-US" dirty="0" smtClean="0">
                <a:solidFill>
                  <a:schemeClr val="tx1"/>
                </a:solidFill>
                <a:latin typeface="標楷體" panose="03000509000000000000" pitchFamily="65" charset="-120"/>
                <a:ea typeface="標楷體" panose="03000509000000000000" pitchFamily="65" charset="-120"/>
              </a:rPr>
              <a:t>   情緒進化的具體步驟</a:t>
            </a:r>
            <a:endParaRPr lang="zh-TW" altLang="en-US" dirty="0">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extLst/>
          </p:nvPr>
        </p:nvGraphicFramePr>
        <p:xfrm>
          <a:off x="-540568" y="1412776"/>
          <a:ext cx="968456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573076" y="5733256"/>
            <a:ext cx="7845417" cy="830997"/>
          </a:xfrm>
          <a:prstGeom prst="rect">
            <a:avLst/>
          </a:prstGeom>
          <a:noFill/>
        </p:spPr>
        <p:txBody>
          <a:bodyPr wrap="none" lIns="91440" tIns="45720" rIns="91440" bIns="45720">
            <a:spAutoFit/>
          </a:bodyPr>
          <a:lstStyle/>
          <a:p>
            <a:pPr algn="ctr"/>
            <a:r>
              <a:rPr lang="zh-TW"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口訣：</a:t>
            </a:r>
            <a:r>
              <a:rPr lang="en-US" altLang="zh-TW" sz="4800" b="1" cap="none" spc="0" dirty="0" smtClean="0">
                <a:ln w="1905"/>
                <a:solidFill>
                  <a:srgbClr val="FF0000"/>
                </a:solidFill>
                <a:effectLst>
                  <a:innerShdw blurRad="69850" dist="43180" dir="5400000">
                    <a:srgbClr val="000000">
                      <a:alpha val="65000"/>
                    </a:srgbClr>
                  </a:innerShdw>
                </a:effectLst>
              </a:rPr>
              <a:t>1</a:t>
            </a:r>
            <a:r>
              <a:rPr lang="zh-TW" altLang="en-US" sz="4800" b="1" cap="none" spc="0" dirty="0" smtClean="0">
                <a:ln w="1905"/>
                <a:solidFill>
                  <a:srgbClr val="FF0000"/>
                </a:solidFill>
                <a:effectLst>
                  <a:innerShdw blurRad="69850" dist="43180" dir="5400000">
                    <a:srgbClr val="000000">
                      <a:alpha val="65000"/>
                    </a:srgbClr>
                  </a:innerShdw>
                </a:effectLst>
              </a:rPr>
              <a:t>敲</a:t>
            </a:r>
            <a:r>
              <a:rPr lang="en-US" altLang="zh-TW" sz="4800" b="1" cap="none" spc="0" dirty="0" smtClean="0">
                <a:ln w="1905"/>
                <a:solidFill>
                  <a:srgbClr val="FF0000"/>
                </a:solidFill>
                <a:effectLst>
                  <a:innerShdw blurRad="69850" dist="43180" dir="5400000">
                    <a:srgbClr val="000000">
                      <a:alpha val="65000"/>
                    </a:srgbClr>
                  </a:innerShdw>
                </a:effectLst>
              </a:rPr>
              <a:t>2</a:t>
            </a:r>
            <a:r>
              <a:rPr lang="zh-TW" altLang="en-US" sz="4800" b="1" cap="none" spc="0" dirty="0" smtClean="0">
                <a:ln w="1905"/>
                <a:solidFill>
                  <a:srgbClr val="FF0000"/>
                </a:solidFill>
                <a:effectLst>
                  <a:innerShdw blurRad="69850" dist="43180" dir="5400000">
                    <a:srgbClr val="000000">
                      <a:alpha val="65000"/>
                    </a:srgbClr>
                  </a:innerShdw>
                </a:effectLst>
              </a:rPr>
              <a:t>散</a:t>
            </a:r>
            <a:r>
              <a:rPr lang="zh-TW"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altLang="zh-TW"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zh-TW"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吸</a:t>
            </a:r>
            <a:r>
              <a:rPr lang="en-US" altLang="zh-TW"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r>
              <a:rPr lang="zh-TW" alt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凝  </a:t>
            </a:r>
            <a:r>
              <a:rPr lang="en-US" altLang="zh-TW" sz="4800" b="1" cap="none" spc="0" dirty="0" smtClean="0">
                <a:ln w="1905"/>
                <a:solidFill>
                  <a:srgbClr val="00B050"/>
                </a:solidFill>
                <a:effectLst>
                  <a:innerShdw blurRad="69850" dist="43180" dir="5400000">
                    <a:srgbClr val="000000">
                      <a:alpha val="65000"/>
                    </a:srgbClr>
                  </a:innerShdw>
                </a:effectLst>
              </a:rPr>
              <a:t>5</a:t>
            </a:r>
            <a:r>
              <a:rPr lang="zh-TW" altLang="en-US" sz="4800" b="1" cap="none" spc="0" dirty="0" smtClean="0">
                <a:ln w="1905"/>
                <a:solidFill>
                  <a:srgbClr val="00B050"/>
                </a:solidFill>
                <a:effectLst>
                  <a:innerShdw blurRad="69850" dist="43180" dir="5400000">
                    <a:srgbClr val="000000">
                      <a:alpha val="65000"/>
                    </a:srgbClr>
                  </a:innerShdw>
                </a:effectLst>
              </a:rPr>
              <a:t>放鬆</a:t>
            </a:r>
            <a:endParaRPr lang="zh-TW" altLang="en-US" sz="4800" b="1" cap="none" spc="0" dirty="0">
              <a:ln w="1905"/>
              <a:solidFill>
                <a:srgbClr val="00B05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373306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63041"/>
            <a:ext cx="9143999" cy="1325563"/>
          </a:xfrm>
        </p:spPr>
        <p:txBody>
          <a:bodyPr>
            <a:normAutofit/>
          </a:bodyPr>
          <a:lstStyle/>
          <a:p>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鬆：</a:t>
            </a:r>
            <a:r>
              <a:rPr lang="zh-TW" altLang="en-US" dirty="0" smtClean="0">
                <a:solidFill>
                  <a:srgbClr val="7030A0"/>
                </a:solidFill>
                <a:latin typeface="標楷體" panose="03000509000000000000" pitchFamily="65" charset="-120"/>
                <a:ea typeface="標楷體" panose="03000509000000000000" pitchFamily="65" charset="-120"/>
              </a:rPr>
              <a:t>鎖住放鬆記憶、放鬆全身細胞</a:t>
            </a:r>
            <a:r>
              <a:rPr lang="zh-TW" altLang="en-US" dirty="0">
                <a:latin typeface="標楷體" panose="03000509000000000000" pitchFamily="65" charset="-120"/>
                <a:ea typeface="標楷體" panose="03000509000000000000" pitchFamily="65" charset="-120"/>
              </a:rPr>
              <a:t/>
            </a:r>
            <a:br>
              <a:rPr lang="zh-TW" altLang="en-US" dirty="0">
                <a:latin typeface="標楷體" panose="03000509000000000000" pitchFamily="65" charset="-120"/>
                <a:ea typeface="標楷體" panose="03000509000000000000" pitchFamily="65" charset="-120"/>
              </a:rPr>
            </a:br>
            <a:endParaRPr lang="zh-TW" altLang="en-US" dirty="0">
              <a:latin typeface="標楷體" panose="03000509000000000000" pitchFamily="65" charset="-120"/>
              <a:ea typeface="標楷體" panose="03000509000000000000" pitchFamily="65" charset="-120"/>
            </a:endParaRPr>
          </a:p>
        </p:txBody>
      </p:sp>
      <p:pic>
        <p:nvPicPr>
          <p:cNvPr id="6146" name="Picture 2" descr="I:\圖庫影音集\imagesCAQF389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788604"/>
            <a:ext cx="3240360" cy="4392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50" name="Picture 6" descr="I:\圖庫影音集\50073_200910241435171fJ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933860"/>
            <a:ext cx="3391024" cy="4101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226430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87760" y="420376"/>
            <a:ext cx="1741063" cy="1325563"/>
          </a:xfrm>
        </p:spPr>
        <p:txBody>
          <a:bodyPr>
            <a:normAutofit/>
          </a:bodyPr>
          <a:lstStyle/>
          <a:p>
            <a:r>
              <a:rPr lang="zh-TW" altLang="en-US" sz="5300" dirty="0" smtClean="0">
                <a:solidFill>
                  <a:schemeClr val="tx1"/>
                </a:solidFill>
                <a:latin typeface="標楷體" pitchFamily="65" charset="-120"/>
                <a:ea typeface="標楷體" pitchFamily="65" charset="-120"/>
              </a:rPr>
              <a:t>放鬆</a:t>
            </a:r>
            <a:endParaRPr lang="zh-TW" altLang="en-US" dirty="0"/>
          </a:p>
        </p:txBody>
      </p:sp>
      <p:pic>
        <p:nvPicPr>
          <p:cNvPr id="3074" name="Picture 2" descr="I:\圖庫影音集\images12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960684"/>
            <a:ext cx="1512168" cy="44001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3" descr="relaxation-spa-2-7852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642" y="1996519"/>
            <a:ext cx="1800200" cy="43848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9" name="Picture 3" descr="py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1996519"/>
            <a:ext cx="1932645" cy="4384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0" name="Picture 2" descr="P102068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2044694"/>
            <a:ext cx="2783371" cy="1565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3" descr="4ac00a2c7cf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175" y="3861048"/>
            <a:ext cx="2783371"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539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85611" y="211986"/>
            <a:ext cx="7495503" cy="1280890"/>
          </a:xfrm>
        </p:spPr>
        <p:txBody>
          <a:bodyPr>
            <a:normAutofit fontScale="90000"/>
          </a:bodyPr>
          <a:lstStyle/>
          <a:p>
            <a:r>
              <a:rPr lang="en-US" altLang="zh-TW" dirty="0" smtClean="0"/>
              <a:t/>
            </a:r>
            <a:br>
              <a:rPr lang="en-US" altLang="zh-TW" dirty="0" smtClean="0"/>
            </a:br>
            <a:r>
              <a:rPr lang="zh-TW" altLang="en-US" dirty="0" smtClean="0"/>
              <a:t>                  </a:t>
            </a:r>
            <a:r>
              <a:rPr lang="zh-TW" altLang="en-US" sz="5300" dirty="0" smtClean="0">
                <a:latin typeface="標楷體" panose="03000509000000000000" pitchFamily="65" charset="-120"/>
                <a:ea typeface="標楷體" panose="03000509000000000000" pitchFamily="65" charset="-120"/>
              </a:rPr>
              <a:t>情緒</a:t>
            </a:r>
            <a:r>
              <a:rPr lang="zh-TW" altLang="en-US" sz="5300" dirty="0">
                <a:latin typeface="標楷體" panose="03000509000000000000" pitchFamily="65" charset="-120"/>
                <a:ea typeface="標楷體" panose="03000509000000000000" pitchFamily="65" charset="-120"/>
              </a:rPr>
              <a:t>的本質</a:t>
            </a:r>
            <a:r>
              <a:rPr lang="zh-TW" altLang="en-US" sz="5300" dirty="0" smtClean="0"/>
              <a:t/>
            </a:r>
            <a:br>
              <a:rPr lang="zh-TW" altLang="en-US" sz="5300" dirty="0" smtClean="0"/>
            </a:br>
            <a:endParaRPr lang="zh-TW" altLang="en-US" sz="5300" dirty="0"/>
          </a:p>
        </p:txBody>
      </p:sp>
      <p:sp>
        <p:nvSpPr>
          <p:cNvPr id="3" name="內容版面配置區 2"/>
          <p:cNvSpPr>
            <a:spLocks noGrp="1"/>
          </p:cNvSpPr>
          <p:nvPr>
            <p:ph idx="1"/>
          </p:nvPr>
        </p:nvSpPr>
        <p:spPr>
          <a:xfrm>
            <a:off x="285212" y="1107582"/>
            <a:ext cx="8496300" cy="5563674"/>
          </a:xfrm>
        </p:spPr>
        <p:txBody>
          <a:bodyPr>
            <a:normAutofit lnSpcReduction="10000"/>
          </a:bodyPr>
          <a:lstStyle/>
          <a:p>
            <a:endParaRPr lang="en-US" altLang="zh-TW" dirty="0" smtClean="0">
              <a:latin typeface="標楷體" pitchFamily="65" charset="-120"/>
              <a:ea typeface="標楷體" pitchFamily="65" charset="-120"/>
            </a:endParaRPr>
          </a:p>
          <a:p>
            <a:pPr marL="0" indent="0">
              <a:buNone/>
            </a:pPr>
            <a:r>
              <a:rPr lang="zh-TW" altLang="en-US" dirty="0">
                <a:solidFill>
                  <a:srgbClr val="002060"/>
                </a:solidFill>
                <a:latin typeface="標楷體" pitchFamily="65" charset="-120"/>
                <a:ea typeface="標楷體" pitchFamily="65" charset="-120"/>
              </a:rPr>
              <a:t> </a:t>
            </a:r>
            <a:r>
              <a:rPr lang="zh-TW" altLang="en-US" dirty="0" smtClean="0">
                <a:solidFill>
                  <a:srgbClr val="002060"/>
                </a:solidFill>
                <a:latin typeface="標楷體" pitchFamily="65" charset="-120"/>
                <a:ea typeface="標楷體" pitchFamily="65" charset="-120"/>
              </a:rPr>
              <a:t>          </a:t>
            </a:r>
            <a:r>
              <a:rPr lang="zh-TW" altLang="en-US" u="sng" dirty="0" smtClean="0">
                <a:solidFill>
                  <a:srgbClr val="002060"/>
                </a:solidFill>
                <a:latin typeface="標楷體" pitchFamily="65" charset="-120"/>
                <a:ea typeface="標楷體" pitchFamily="65" charset="-120"/>
              </a:rPr>
              <a:t>喜怒哀樂</a:t>
            </a:r>
            <a:r>
              <a:rPr lang="zh-TW" altLang="en-US" u="sng" dirty="0">
                <a:solidFill>
                  <a:srgbClr val="002060"/>
                </a:solidFill>
                <a:latin typeface="標楷體" pitchFamily="65" charset="-120"/>
                <a:ea typeface="標楷體" pitchFamily="65" charset="-120"/>
              </a:rPr>
              <a:t>之未發，謂之中</a:t>
            </a:r>
            <a:r>
              <a:rPr lang="zh-TW" altLang="en-US" dirty="0" smtClean="0">
                <a:solidFill>
                  <a:srgbClr val="002060"/>
                </a:solidFill>
                <a:latin typeface="標楷體" pitchFamily="65" charset="-120"/>
                <a:ea typeface="標楷體" pitchFamily="65" charset="-120"/>
              </a:rPr>
              <a:t>；                                         </a:t>
            </a:r>
            <a:endParaRPr lang="en-US" altLang="zh-TW" dirty="0" smtClean="0">
              <a:solidFill>
                <a:srgbClr val="002060"/>
              </a:solidFill>
              <a:latin typeface="標楷體" pitchFamily="65" charset="-120"/>
              <a:ea typeface="標楷體" pitchFamily="65" charset="-120"/>
            </a:endParaRPr>
          </a:p>
          <a:p>
            <a:pPr marL="0" indent="0">
              <a:buNone/>
            </a:pPr>
            <a:r>
              <a:rPr lang="zh-TW" altLang="en-US" dirty="0">
                <a:solidFill>
                  <a:srgbClr val="002060"/>
                </a:solidFill>
                <a:latin typeface="標楷體" pitchFamily="65" charset="-120"/>
                <a:ea typeface="標楷體" pitchFamily="65" charset="-120"/>
              </a:rPr>
              <a:t> </a:t>
            </a:r>
            <a:r>
              <a:rPr lang="zh-TW" altLang="en-US" dirty="0" smtClean="0">
                <a:solidFill>
                  <a:srgbClr val="002060"/>
                </a:solidFill>
                <a:latin typeface="標楷體" pitchFamily="65" charset="-120"/>
                <a:ea typeface="標楷體" pitchFamily="65" charset="-120"/>
              </a:rPr>
              <a:t>            </a:t>
            </a:r>
            <a:r>
              <a:rPr lang="zh-TW" altLang="en-US" u="sng" dirty="0" smtClean="0">
                <a:solidFill>
                  <a:srgbClr val="002060"/>
                </a:solidFill>
                <a:latin typeface="標楷體" pitchFamily="65" charset="-120"/>
                <a:ea typeface="標楷體" pitchFamily="65" charset="-120"/>
              </a:rPr>
              <a:t>發</a:t>
            </a:r>
            <a:r>
              <a:rPr lang="zh-TW" altLang="en-US" u="sng" dirty="0">
                <a:solidFill>
                  <a:srgbClr val="002060"/>
                </a:solidFill>
                <a:latin typeface="標楷體" pitchFamily="65" charset="-120"/>
                <a:ea typeface="標楷體" pitchFamily="65" charset="-120"/>
              </a:rPr>
              <a:t>而皆中節，謂之和</a:t>
            </a:r>
            <a:r>
              <a:rPr lang="zh-TW" altLang="en-US" dirty="0" smtClean="0">
                <a:solidFill>
                  <a:srgbClr val="002060"/>
                </a:solidFill>
                <a:latin typeface="標楷體" pitchFamily="65" charset="-120"/>
                <a:ea typeface="標楷體" pitchFamily="65" charset="-120"/>
              </a:rPr>
              <a:t>。</a:t>
            </a:r>
            <a:endParaRPr lang="en-US" altLang="zh-TW" dirty="0" smtClean="0">
              <a:solidFill>
                <a:srgbClr val="002060"/>
              </a:solidFill>
              <a:latin typeface="標楷體" pitchFamily="65" charset="-120"/>
              <a:ea typeface="標楷體" pitchFamily="65" charset="-120"/>
            </a:endParaRPr>
          </a:p>
          <a:p>
            <a:pPr marL="0" indent="0">
              <a:buNone/>
            </a:pPr>
            <a:r>
              <a:rPr lang="zh-TW" altLang="en-US" dirty="0">
                <a:solidFill>
                  <a:srgbClr val="002060"/>
                </a:solidFill>
                <a:latin typeface="標楷體" pitchFamily="65" charset="-120"/>
                <a:ea typeface="標楷體" pitchFamily="65" charset="-120"/>
              </a:rPr>
              <a:t> </a:t>
            </a:r>
            <a:r>
              <a:rPr lang="zh-TW" altLang="en-US" dirty="0" smtClean="0">
                <a:solidFill>
                  <a:srgbClr val="002060"/>
                </a:solidFill>
                <a:latin typeface="標楷體" pitchFamily="65" charset="-120"/>
                <a:ea typeface="標楷體" pitchFamily="65" charset="-120"/>
              </a:rPr>
              <a:t> </a:t>
            </a:r>
            <a:r>
              <a:rPr lang="zh-TW" altLang="en-US" u="sng" dirty="0" smtClean="0">
                <a:solidFill>
                  <a:srgbClr val="002060"/>
                </a:solidFill>
                <a:latin typeface="標楷體" pitchFamily="65" charset="-120"/>
                <a:ea typeface="標楷體" pitchFamily="65" charset="-120"/>
              </a:rPr>
              <a:t>中</a:t>
            </a:r>
            <a:r>
              <a:rPr lang="zh-TW" altLang="en-US" u="sng" dirty="0">
                <a:solidFill>
                  <a:srgbClr val="002060"/>
                </a:solidFill>
                <a:latin typeface="標楷體" pitchFamily="65" charset="-120"/>
                <a:ea typeface="標楷體" pitchFamily="65" charset="-120"/>
              </a:rPr>
              <a:t>也者，天下之大本；和也者，天下之達道也</a:t>
            </a:r>
            <a:r>
              <a:rPr lang="zh-TW" altLang="en-US" dirty="0" smtClean="0">
                <a:solidFill>
                  <a:srgbClr val="002060"/>
                </a:solidFill>
                <a:latin typeface="標楷體" pitchFamily="65" charset="-120"/>
                <a:ea typeface="標楷體" pitchFamily="65" charset="-120"/>
              </a:rPr>
              <a:t>。</a:t>
            </a:r>
            <a:endParaRPr lang="en-US" altLang="zh-TW" dirty="0" smtClean="0">
              <a:solidFill>
                <a:srgbClr val="002060"/>
              </a:solidFill>
              <a:latin typeface="標楷體" pitchFamily="65" charset="-120"/>
              <a:ea typeface="標楷體" pitchFamily="65" charset="-120"/>
            </a:endParaRPr>
          </a:p>
          <a:p>
            <a:pPr marL="0" indent="0">
              <a:buNone/>
            </a:pPr>
            <a:r>
              <a:rPr lang="zh-TW" altLang="en-US" dirty="0">
                <a:solidFill>
                  <a:srgbClr val="002060"/>
                </a:solidFill>
                <a:latin typeface="標楷體" pitchFamily="65" charset="-120"/>
                <a:ea typeface="標楷體" pitchFamily="65" charset="-120"/>
              </a:rPr>
              <a:t> </a:t>
            </a:r>
            <a:r>
              <a:rPr lang="zh-TW" altLang="en-US" dirty="0" smtClean="0">
                <a:solidFill>
                  <a:srgbClr val="002060"/>
                </a:solidFill>
                <a:latin typeface="標楷體" pitchFamily="65" charset="-120"/>
                <a:ea typeface="標楷體" pitchFamily="65" charset="-120"/>
              </a:rPr>
              <a:t>         </a:t>
            </a:r>
            <a:r>
              <a:rPr lang="zh-TW" altLang="en-US" u="sng" dirty="0" smtClean="0">
                <a:solidFill>
                  <a:srgbClr val="002060"/>
                </a:solidFill>
                <a:latin typeface="標楷體" pitchFamily="65" charset="-120"/>
                <a:ea typeface="標楷體" pitchFamily="65" charset="-120"/>
              </a:rPr>
              <a:t>致</a:t>
            </a:r>
            <a:r>
              <a:rPr lang="zh-TW" altLang="en-US" u="sng" dirty="0">
                <a:solidFill>
                  <a:srgbClr val="002060"/>
                </a:solidFill>
                <a:latin typeface="標楷體" pitchFamily="65" charset="-120"/>
                <a:ea typeface="標楷體" pitchFamily="65" charset="-120"/>
              </a:rPr>
              <a:t>中和，</a:t>
            </a:r>
            <a:r>
              <a:rPr lang="zh-TW" altLang="en-US" u="sng" dirty="0">
                <a:solidFill>
                  <a:srgbClr val="FF0000"/>
                </a:solidFill>
                <a:latin typeface="標楷體" pitchFamily="65" charset="-120"/>
                <a:ea typeface="標楷體" pitchFamily="65" charset="-120"/>
              </a:rPr>
              <a:t>天地位焉，萬物育焉</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marL="0" indent="0">
              <a:buNone/>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中庸</a:t>
            </a:r>
            <a:r>
              <a:rPr lang="en-US" altLang="zh-TW" dirty="0" smtClean="0">
                <a:latin typeface="標楷體" pitchFamily="65" charset="-120"/>
                <a:ea typeface="標楷體" pitchFamily="65" charset="-120"/>
              </a:rPr>
              <a:t>)</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中</a:t>
            </a:r>
            <a:r>
              <a:rPr lang="zh-TW" altLang="en-US" dirty="0">
                <a:latin typeface="標楷體" pitchFamily="65" charset="-120"/>
                <a:ea typeface="標楷體" pitchFamily="65" charset="-120"/>
              </a:rPr>
              <a:t>者，本體也；和者，本體之用</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動</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也</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TW" altLang="en-US" dirty="0" smtClean="0">
                <a:solidFill>
                  <a:srgbClr val="7030A0"/>
                </a:solidFill>
                <a:latin typeface="標楷體" pitchFamily="65" charset="-120"/>
                <a:ea typeface="標楷體" pitchFamily="65" charset="-120"/>
              </a:rPr>
              <a:t>喜不大笑、怒不暴跳、哀不嚎哭、樂不輕佻。</a:t>
            </a:r>
            <a:endParaRPr lang="zh-TW" altLang="en-US" dirty="0">
              <a:solidFill>
                <a:srgbClr val="7030A0"/>
              </a:solidFill>
              <a:latin typeface="標楷體" pitchFamily="65" charset="-120"/>
              <a:ea typeface="標楷體" pitchFamily="65" charset="-120"/>
            </a:endParaRPr>
          </a:p>
          <a:p>
            <a:pPr marL="0" indent="0">
              <a:buNone/>
            </a:pP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pPr marL="0" indent="0">
              <a:buNone/>
            </a:pP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pPr marL="0" indent="0">
              <a:buNone/>
            </a:pP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a:p>
          <a:p>
            <a:pPr marL="0" indent="0">
              <a:buNone/>
            </a:pPr>
            <a:endParaRPr lang="zh-TW" altLang="en-US" dirty="0"/>
          </a:p>
        </p:txBody>
      </p:sp>
    </p:spTree>
    <p:extLst>
      <p:ext uri="{BB962C8B-B14F-4D97-AF65-F5344CB8AC3E}">
        <p14:creationId xmlns:p14="http://schemas.microsoft.com/office/powerpoint/2010/main" val="13770597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15028" y="231229"/>
            <a:ext cx="3009100" cy="1325563"/>
          </a:xfrm>
        </p:spPr>
        <p:txBody>
          <a:bodyPr>
            <a:normAutofit/>
          </a:bodyPr>
          <a:lstStyle/>
          <a:p>
            <a:r>
              <a:rPr lang="zh-TW" altLang="en-US" dirty="0" smtClean="0">
                <a:solidFill>
                  <a:schemeClr val="tx1"/>
                </a:solidFill>
                <a:latin typeface="標楷體" pitchFamily="65" charset="-120"/>
                <a:ea typeface="標楷體" pitchFamily="65" charset="-120"/>
              </a:rPr>
              <a:t>放鬆的定義</a:t>
            </a:r>
            <a:endParaRPr lang="zh-TW" altLang="en-US" dirty="0"/>
          </a:p>
        </p:txBody>
      </p:sp>
      <p:sp>
        <p:nvSpPr>
          <p:cNvPr id="3" name="內容版面配置區 2"/>
          <p:cNvSpPr>
            <a:spLocks noGrp="1"/>
          </p:cNvSpPr>
          <p:nvPr>
            <p:ph idx="1"/>
          </p:nvPr>
        </p:nvSpPr>
        <p:spPr/>
        <p:txBody>
          <a:bodyPr/>
          <a:lstStyle/>
          <a:p>
            <a:r>
              <a:rPr lang="ko-KR" altLang="zh-TW" dirty="0" smtClean="0"/>
              <a:t>什麼是放鬆</a:t>
            </a:r>
            <a:endParaRPr lang="zh-TW" altLang="en-US" dirty="0"/>
          </a:p>
        </p:txBody>
      </p:sp>
      <p:graphicFrame>
        <p:nvGraphicFramePr>
          <p:cNvPr id="7" name="內容版面配置區 3"/>
          <p:cNvGraphicFramePr>
            <a:graphicFrameLocks/>
          </p:cNvGraphicFramePr>
          <p:nvPr>
            <p:extLst/>
          </p:nvPr>
        </p:nvGraphicFramePr>
        <p:xfrm>
          <a:off x="755576" y="1628800"/>
          <a:ext cx="734481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12"/>
          <p:cNvSpPr>
            <a:spLocks noChangeArrowheads="1"/>
          </p:cNvSpPr>
          <p:nvPr/>
        </p:nvSpPr>
        <p:spPr bwMode="auto">
          <a:xfrm>
            <a:off x="5724128" y="4797152"/>
            <a:ext cx="26654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dirty="0">
                <a:latin typeface="華康行書體" pitchFamily="65" charset="-120"/>
                <a:ea typeface="華康行書體" pitchFamily="65" charset="-120"/>
              </a:rPr>
              <a:t> </a:t>
            </a:r>
            <a:r>
              <a:rPr lang="en-US" altLang="zh-TW" dirty="0">
                <a:solidFill>
                  <a:srgbClr val="7030A0"/>
                </a:solidFill>
                <a:latin typeface="標楷體" pitchFamily="65" charset="-120"/>
                <a:ea typeface="標楷體" pitchFamily="65" charset="-120"/>
              </a:rPr>
              <a:t>─</a:t>
            </a:r>
            <a:r>
              <a:rPr lang="zh-TW" altLang="en-US" dirty="0">
                <a:solidFill>
                  <a:srgbClr val="7030A0"/>
                </a:solidFill>
                <a:latin typeface="標楷體" pitchFamily="65" charset="-120"/>
                <a:ea typeface="標楷體" pitchFamily="65" charset="-120"/>
              </a:rPr>
              <a:t>身體鬆弛的狀態。</a:t>
            </a:r>
          </a:p>
          <a:p>
            <a:endParaRPr lang="zh-TW" altLang="en-US" dirty="0">
              <a:solidFill>
                <a:srgbClr val="7030A0"/>
              </a:solidFill>
              <a:latin typeface="標楷體" pitchFamily="65" charset="-120"/>
              <a:ea typeface="標楷體" pitchFamily="65" charset="-120"/>
            </a:endParaRPr>
          </a:p>
          <a:p>
            <a:r>
              <a:rPr lang="zh-TW" altLang="en-US" dirty="0">
                <a:solidFill>
                  <a:srgbClr val="7030A0"/>
                </a:solidFill>
                <a:latin typeface="標楷體" pitchFamily="65" charset="-120"/>
                <a:ea typeface="標楷體" pitchFamily="65" charset="-120"/>
              </a:rPr>
              <a:t> ─可覺察到全身</a:t>
            </a:r>
            <a:r>
              <a:rPr lang="zh-TW" altLang="en-US" dirty="0" smtClean="0">
                <a:solidFill>
                  <a:srgbClr val="7030A0"/>
                </a:solidFill>
                <a:latin typeface="標楷體" pitchFamily="65" charset="-120"/>
                <a:ea typeface="標楷體" pitchFamily="65" charset="-120"/>
              </a:rPr>
              <a:t>細胞</a:t>
            </a:r>
            <a:endParaRPr lang="en-US" altLang="zh-TW" dirty="0" smtClean="0">
              <a:solidFill>
                <a:srgbClr val="7030A0"/>
              </a:solidFill>
              <a:latin typeface="標楷體" pitchFamily="65" charset="-120"/>
              <a:ea typeface="標楷體" pitchFamily="65" charset="-120"/>
            </a:endParaRPr>
          </a:p>
          <a:p>
            <a:r>
              <a:rPr lang="zh-TW" altLang="en-US" dirty="0">
                <a:solidFill>
                  <a:srgbClr val="7030A0"/>
                </a:solidFill>
                <a:latin typeface="標楷體" pitchFamily="65" charset="-120"/>
                <a:ea typeface="標楷體" pitchFamily="65" charset="-120"/>
              </a:rPr>
              <a:t> </a:t>
            </a:r>
            <a:r>
              <a:rPr lang="zh-TW" altLang="en-US" dirty="0" smtClean="0">
                <a:solidFill>
                  <a:srgbClr val="7030A0"/>
                </a:solidFill>
                <a:latin typeface="標楷體" pitchFamily="65" charset="-120"/>
                <a:ea typeface="標楷體" pitchFamily="65" charset="-120"/>
              </a:rPr>
              <a:t>   的</a:t>
            </a:r>
            <a:r>
              <a:rPr lang="zh-TW" altLang="en-US" dirty="0">
                <a:solidFill>
                  <a:srgbClr val="7030A0"/>
                </a:solidFill>
                <a:latin typeface="標楷體" pitchFamily="65" charset="-120"/>
                <a:ea typeface="標楷體" pitchFamily="65" charset="-120"/>
              </a:rPr>
              <a:t>輕盈樣。</a:t>
            </a:r>
          </a:p>
        </p:txBody>
      </p:sp>
      <p:sp>
        <p:nvSpPr>
          <p:cNvPr id="9" name="Rectangle 13"/>
          <p:cNvSpPr>
            <a:spLocks noChangeArrowheads="1"/>
          </p:cNvSpPr>
          <p:nvPr/>
        </p:nvSpPr>
        <p:spPr bwMode="auto">
          <a:xfrm>
            <a:off x="395536" y="2996952"/>
            <a:ext cx="259228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TW" dirty="0">
                <a:solidFill>
                  <a:srgbClr val="C00000"/>
                </a:solidFill>
                <a:latin typeface="標楷體" pitchFamily="65" charset="-120"/>
                <a:ea typeface="標楷體" pitchFamily="65" charset="-120"/>
              </a:rPr>
              <a:t>─</a:t>
            </a:r>
            <a:r>
              <a:rPr lang="zh-TW" altLang="en-US" dirty="0">
                <a:solidFill>
                  <a:srgbClr val="C00000"/>
                </a:solidFill>
                <a:latin typeface="標楷體" pitchFamily="65" charset="-120"/>
                <a:ea typeface="標楷體" pitchFamily="65" charset="-120"/>
              </a:rPr>
              <a:t>心理放空的狀態。</a:t>
            </a:r>
          </a:p>
          <a:p>
            <a:r>
              <a:rPr lang="zh-TW" altLang="en-US" dirty="0">
                <a:solidFill>
                  <a:srgbClr val="C00000"/>
                </a:solidFill>
                <a:latin typeface="標楷體" pitchFamily="65" charset="-120"/>
                <a:ea typeface="標楷體" pitchFamily="65" charset="-120"/>
              </a:rPr>
              <a:t> </a:t>
            </a:r>
          </a:p>
          <a:p>
            <a:r>
              <a:rPr lang="zh-TW" altLang="en-US" dirty="0" smtClean="0">
                <a:solidFill>
                  <a:srgbClr val="C00000"/>
                </a:solidFill>
                <a:latin typeface="標楷體" pitchFamily="65" charset="-120"/>
                <a:ea typeface="標楷體" pitchFamily="65" charset="-120"/>
              </a:rPr>
              <a:t>─覺察到</a:t>
            </a:r>
            <a:r>
              <a:rPr lang="zh-TW" altLang="en-US" dirty="0">
                <a:solidFill>
                  <a:srgbClr val="C00000"/>
                </a:solidFill>
                <a:latin typeface="標楷體" pitchFamily="65" charset="-120"/>
                <a:ea typeface="標楷體" pitchFamily="65" charset="-120"/>
              </a:rPr>
              <a:t>情緒事件</a:t>
            </a:r>
            <a:r>
              <a:rPr lang="zh-TW" altLang="en-US" dirty="0" smtClean="0">
                <a:solidFill>
                  <a:srgbClr val="C00000"/>
                </a:solidFill>
                <a:latin typeface="標楷體" pitchFamily="65" charset="-120"/>
                <a:ea typeface="標楷體" pitchFamily="65" charset="-120"/>
              </a:rPr>
              <a:t>浮現腦海</a:t>
            </a:r>
            <a:r>
              <a:rPr lang="zh-TW" altLang="en-US" dirty="0">
                <a:solidFill>
                  <a:srgbClr val="C00000"/>
                </a:solidFill>
                <a:latin typeface="標楷體" pitchFamily="65" charset="-120"/>
                <a:ea typeface="標楷體" pitchFamily="65" charset="-120"/>
              </a:rPr>
              <a:t>，但心情不會隨之起舞。</a:t>
            </a:r>
          </a:p>
        </p:txBody>
      </p:sp>
      <p:sp>
        <p:nvSpPr>
          <p:cNvPr id="10" name="Rectangle 14"/>
          <p:cNvSpPr>
            <a:spLocks noChangeArrowheads="1"/>
          </p:cNvSpPr>
          <p:nvPr/>
        </p:nvSpPr>
        <p:spPr bwMode="auto">
          <a:xfrm>
            <a:off x="5292080" y="1772816"/>
            <a:ext cx="25202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TW" dirty="0">
                <a:latin typeface="標楷體" pitchFamily="65" charset="-120"/>
                <a:ea typeface="標楷體" pitchFamily="65" charset="-120"/>
              </a:rPr>
              <a:t> </a:t>
            </a:r>
            <a:r>
              <a:rPr lang="en-US" altLang="zh-TW" sz="2800" dirty="0">
                <a:solidFill>
                  <a:srgbClr val="00B0F0"/>
                </a:solidFill>
                <a:latin typeface="標楷體" pitchFamily="65" charset="-120"/>
                <a:ea typeface="標楷體" pitchFamily="65" charset="-120"/>
              </a:rPr>
              <a:t>─</a:t>
            </a:r>
            <a:r>
              <a:rPr lang="zh-TW" altLang="en-US" sz="2800" dirty="0">
                <a:solidFill>
                  <a:srgbClr val="00B0F0"/>
                </a:solidFill>
                <a:latin typeface="標楷體" pitchFamily="65" charset="-120"/>
                <a:ea typeface="標楷體" pitchFamily="65" charset="-120"/>
              </a:rPr>
              <a:t>物我兩化</a:t>
            </a:r>
            <a:r>
              <a:rPr lang="zh-TW" altLang="en-US" sz="2800" dirty="0" smtClean="0">
                <a:solidFill>
                  <a:srgbClr val="00B0F0"/>
                </a:solidFill>
                <a:latin typeface="標楷體" pitchFamily="65" charset="-120"/>
                <a:ea typeface="標楷體" pitchFamily="65" charset="-120"/>
              </a:rPr>
              <a:t>。</a:t>
            </a:r>
            <a:endParaRPr lang="en-US" altLang="zh-TW" sz="2800" dirty="0" smtClean="0">
              <a:solidFill>
                <a:srgbClr val="00B0F0"/>
              </a:solidFill>
              <a:latin typeface="標楷體" pitchFamily="65" charset="-120"/>
              <a:ea typeface="標楷體" pitchFamily="65" charset="-120"/>
            </a:endParaRPr>
          </a:p>
          <a:p>
            <a:r>
              <a:rPr lang="zh-TW" altLang="en-US" sz="2800" dirty="0" smtClean="0">
                <a:solidFill>
                  <a:srgbClr val="00B0F0"/>
                </a:solidFill>
                <a:latin typeface="標楷體" pitchFamily="65" charset="-120"/>
                <a:ea typeface="標楷體" pitchFamily="65" charset="-120"/>
              </a:rPr>
              <a:t> </a:t>
            </a:r>
            <a:r>
              <a:rPr lang="zh-TW" altLang="en-US" sz="2800" dirty="0">
                <a:solidFill>
                  <a:srgbClr val="00B0F0"/>
                </a:solidFill>
                <a:latin typeface="標楷體" pitchFamily="65" charset="-120"/>
                <a:ea typeface="標楷體" pitchFamily="65" charset="-120"/>
              </a:rPr>
              <a:t>─天人合一。</a:t>
            </a:r>
          </a:p>
        </p:txBody>
      </p:sp>
    </p:spTree>
    <p:extLst>
      <p:ext uri="{BB962C8B-B14F-4D97-AF65-F5344CB8AC3E}">
        <p14:creationId xmlns:p14="http://schemas.microsoft.com/office/powerpoint/2010/main" val="68428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amond(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49123" y="274974"/>
            <a:ext cx="4484263" cy="1325563"/>
          </a:xfrm>
        </p:spPr>
        <p:txBody>
          <a:bodyPr>
            <a:normAutofit fontScale="90000"/>
          </a:bodyPr>
          <a:lstStyle/>
          <a:p>
            <a:r>
              <a:rPr lang="en-US" altLang="zh-TW" dirty="0" smtClean="0"/>
              <a:t/>
            </a:r>
            <a:br>
              <a:rPr lang="en-US" altLang="zh-TW" dirty="0" smtClean="0"/>
            </a:br>
            <a:r>
              <a:rPr lang="zh-TW" altLang="en-US" dirty="0" smtClean="0">
                <a:solidFill>
                  <a:schemeClr val="tx1"/>
                </a:solidFill>
                <a:latin typeface="標楷體" pitchFamily="65" charset="-120"/>
                <a:ea typeface="標楷體" pitchFamily="65" charset="-120"/>
              </a:rPr>
              <a:t>放鬆</a:t>
            </a:r>
            <a:r>
              <a:rPr lang="en-US" altLang="zh-TW" dirty="0" smtClean="0">
                <a:solidFill>
                  <a:schemeClr val="tx1"/>
                </a:solidFill>
                <a:latin typeface="標楷體" pitchFamily="65" charset="-120"/>
                <a:ea typeface="標楷體" pitchFamily="65" charset="-120"/>
              </a:rPr>
              <a:t/>
            </a:r>
            <a:br>
              <a:rPr lang="en-US" altLang="zh-TW" dirty="0" smtClean="0">
                <a:solidFill>
                  <a:schemeClr val="tx1"/>
                </a:solidFill>
                <a:latin typeface="標楷體" pitchFamily="65" charset="-120"/>
                <a:ea typeface="標楷體" pitchFamily="65" charset="-120"/>
              </a:rPr>
            </a:b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20000"/>
          </a:bodyPr>
          <a:lstStyle/>
          <a:p>
            <a:r>
              <a:rPr lang="zh-TW" altLang="en-US" dirty="0">
                <a:solidFill>
                  <a:schemeClr val="tx1">
                    <a:lumMod val="75000"/>
                    <a:lumOff val="25000"/>
                  </a:schemeClr>
                </a:solidFill>
                <a:latin typeface="標楷體" pitchFamily="65" charset="-120"/>
                <a:ea typeface="標楷體" panose="03000509000000000000" pitchFamily="65" charset="-120"/>
              </a:rPr>
              <a:t>一緊（緊張）一鬆（鬆弛）的過程就是放鬆</a:t>
            </a:r>
            <a:r>
              <a:rPr lang="zh-TW" altLang="en-US" dirty="0" smtClean="0">
                <a:solidFill>
                  <a:schemeClr val="tx1">
                    <a:lumMod val="75000"/>
                    <a:lumOff val="25000"/>
                  </a:schemeClr>
                </a:solidFill>
                <a:latin typeface="標楷體" pitchFamily="65" charset="-120"/>
                <a:ea typeface="標楷體" panose="03000509000000000000" pitchFamily="65" charset="-120"/>
              </a:rPr>
              <a:t>。</a:t>
            </a:r>
            <a:endParaRPr lang="en-US" altLang="zh-TW" dirty="0" smtClean="0">
              <a:solidFill>
                <a:schemeClr val="tx1">
                  <a:lumMod val="75000"/>
                  <a:lumOff val="25000"/>
                </a:schemeClr>
              </a:solidFill>
              <a:latin typeface="標楷體" pitchFamily="65" charset="-120"/>
              <a:ea typeface="標楷體" panose="03000509000000000000" pitchFamily="65" charset="-120"/>
            </a:endParaRPr>
          </a:p>
          <a:p>
            <a:endParaRPr lang="en-US" altLang="zh-TW" dirty="0">
              <a:solidFill>
                <a:schemeClr val="tx1">
                  <a:lumMod val="75000"/>
                  <a:lumOff val="25000"/>
                </a:schemeClr>
              </a:solidFill>
              <a:latin typeface="標楷體" pitchFamily="65" charset="-120"/>
              <a:ea typeface="標楷體" pitchFamily="65" charset="-120"/>
            </a:endParaRPr>
          </a:p>
          <a:p>
            <a:r>
              <a:rPr lang="zh-TW" altLang="en-US" dirty="0" smtClean="0">
                <a:solidFill>
                  <a:srgbClr val="7030A0"/>
                </a:solidFill>
                <a:latin typeface="標楷體" pitchFamily="65" charset="-120"/>
                <a:ea typeface="標楷體" panose="03000509000000000000" pitchFamily="65" charset="-120"/>
              </a:rPr>
              <a:t>放鬆不只是為了</a:t>
            </a:r>
            <a:r>
              <a:rPr lang="zh-TW" altLang="en-US" dirty="0" smtClean="0">
                <a:solidFill>
                  <a:srgbClr val="00B050"/>
                </a:solidFill>
                <a:latin typeface="標楷體" pitchFamily="65" charset="-120"/>
                <a:ea typeface="標楷體" panose="03000509000000000000" pitchFamily="65" charset="-120"/>
              </a:rPr>
              <a:t>當下</a:t>
            </a:r>
            <a:r>
              <a:rPr lang="zh-TW" altLang="en-US" dirty="0" smtClean="0">
                <a:solidFill>
                  <a:srgbClr val="7030A0"/>
                </a:solidFill>
                <a:latin typeface="標楷體" pitchFamily="65" charset="-120"/>
                <a:ea typeface="標楷體" panose="03000509000000000000" pitchFamily="65" charset="-120"/>
              </a:rPr>
              <a:t>的</a:t>
            </a:r>
            <a:r>
              <a:rPr lang="zh-TW" altLang="en-US" dirty="0" smtClean="0">
                <a:solidFill>
                  <a:srgbClr val="00B050"/>
                </a:solidFill>
                <a:latin typeface="標楷體" pitchFamily="65" charset="-120"/>
                <a:ea typeface="標楷體" panose="03000509000000000000" pitchFamily="65" charset="-120"/>
              </a:rPr>
              <a:t>放鬆</a:t>
            </a:r>
            <a:r>
              <a:rPr lang="zh-TW" altLang="en-US" dirty="0" smtClean="0">
                <a:solidFill>
                  <a:srgbClr val="7030A0"/>
                </a:solidFill>
                <a:latin typeface="標楷體" pitchFamily="65" charset="-120"/>
                <a:ea typeface="標楷體" panose="03000509000000000000" pitchFamily="65" charset="-120"/>
              </a:rPr>
              <a:t>，而是記憶與擴展</a:t>
            </a:r>
            <a:r>
              <a:rPr lang="zh-TW" altLang="en-US" dirty="0" smtClean="0">
                <a:solidFill>
                  <a:srgbClr val="FF0000"/>
                </a:solidFill>
                <a:latin typeface="標楷體" pitchFamily="65" charset="-120"/>
                <a:ea typeface="標楷體" panose="03000509000000000000" pitchFamily="65" charset="-120"/>
              </a:rPr>
              <a:t>放鬆</a:t>
            </a:r>
            <a:r>
              <a:rPr lang="zh-TW" altLang="en-US" dirty="0" smtClean="0">
                <a:solidFill>
                  <a:srgbClr val="7030A0"/>
                </a:solidFill>
                <a:latin typeface="標楷體" pitchFamily="65" charset="-120"/>
                <a:ea typeface="標楷體" panose="03000509000000000000" pitchFamily="65" charset="-120"/>
              </a:rPr>
              <a:t>的</a:t>
            </a:r>
            <a:r>
              <a:rPr lang="zh-TW" altLang="en-US" dirty="0" smtClean="0">
                <a:solidFill>
                  <a:srgbClr val="FF0000"/>
                </a:solidFill>
                <a:latin typeface="標楷體" pitchFamily="65" charset="-120"/>
                <a:ea typeface="標楷體" panose="03000509000000000000" pitchFamily="65" charset="-120"/>
              </a:rPr>
              <a:t>感覺</a:t>
            </a:r>
            <a:r>
              <a:rPr lang="zh-TW" altLang="en-US" dirty="0" smtClean="0">
                <a:solidFill>
                  <a:srgbClr val="7030A0"/>
                </a:solidFill>
                <a:latin typeface="標楷體" pitchFamily="65" charset="-120"/>
                <a:ea typeface="標楷體" panose="03000509000000000000" pitchFamily="65" charset="-120"/>
              </a:rPr>
              <a:t>。</a:t>
            </a:r>
            <a:endParaRPr lang="en-US" altLang="zh-TW" dirty="0" smtClean="0">
              <a:solidFill>
                <a:srgbClr val="7030A0"/>
              </a:solidFill>
              <a:latin typeface="標楷體" pitchFamily="65" charset="-120"/>
              <a:ea typeface="標楷體" panose="03000509000000000000" pitchFamily="65" charset="-120"/>
            </a:endParaRPr>
          </a:p>
          <a:p>
            <a:endParaRPr lang="en-US" altLang="zh-TW" dirty="0" smtClean="0">
              <a:solidFill>
                <a:srgbClr val="7030A0"/>
              </a:solidFill>
              <a:latin typeface="標楷體" pitchFamily="65" charset="-120"/>
              <a:ea typeface="標楷體" panose="03000509000000000000" pitchFamily="65" charset="-120"/>
            </a:endParaRPr>
          </a:p>
          <a:p>
            <a:r>
              <a:rPr lang="zh-TW" altLang="en-US" dirty="0" smtClean="0">
                <a:solidFill>
                  <a:srgbClr val="7030A0"/>
                </a:solidFill>
                <a:latin typeface="標楷體" pitchFamily="65" charset="-120"/>
                <a:ea typeface="標楷體" pitchFamily="65" charset="-120"/>
              </a:rPr>
              <a:t>學會了放鬆，大腦就多增一條放鬆的神經迴路，透過不斷地練習，這條放鬆的迴路就不斷地被強化。當強到可以抑制住原始情緒的迴路時，</a:t>
            </a:r>
            <a:r>
              <a:rPr lang="zh-TW" altLang="en-US" dirty="0" smtClean="0">
                <a:solidFill>
                  <a:srgbClr val="FF0000"/>
                </a:solidFill>
                <a:latin typeface="標楷體" pitchFamily="65" charset="-120"/>
                <a:ea typeface="標楷體" pitchFamily="65" charset="-120"/>
              </a:rPr>
              <a:t>情緒進化</a:t>
            </a:r>
            <a:r>
              <a:rPr lang="zh-TW" altLang="en-US" dirty="0" smtClean="0">
                <a:solidFill>
                  <a:srgbClr val="7030A0"/>
                </a:solidFill>
                <a:latin typeface="標楷體" pitchFamily="65" charset="-120"/>
                <a:ea typeface="標楷體" pitchFamily="65" charset="-120"/>
              </a:rPr>
              <a:t>便開始了。</a:t>
            </a:r>
            <a:endParaRPr lang="en-US" altLang="zh-TW" dirty="0" smtClean="0">
              <a:solidFill>
                <a:srgbClr val="7030A0"/>
              </a:solidFill>
              <a:latin typeface="標楷體" pitchFamily="65" charset="-120"/>
              <a:ea typeface="標楷體" pitchFamily="65" charset="-120"/>
            </a:endParaRPr>
          </a:p>
          <a:p>
            <a:endParaRPr lang="en-US" altLang="zh-TW" dirty="0" smtClean="0">
              <a:solidFill>
                <a:srgbClr val="7030A0"/>
              </a:solidFill>
              <a:latin typeface="標楷體" pitchFamily="65" charset="-120"/>
              <a:ea typeface="標楷體" pitchFamily="65" charset="-120"/>
            </a:endParaRPr>
          </a:p>
          <a:p>
            <a:r>
              <a:rPr lang="zh-TW" altLang="en-US" dirty="0" smtClean="0">
                <a:solidFill>
                  <a:schemeClr val="tx1">
                    <a:lumMod val="75000"/>
                    <a:lumOff val="25000"/>
                  </a:schemeClr>
                </a:solidFill>
                <a:latin typeface="標楷體" pitchFamily="65" charset="-120"/>
                <a:ea typeface="標楷體" pitchFamily="65" charset="-120"/>
              </a:rPr>
              <a:t>當這個模式成為</a:t>
            </a:r>
            <a:r>
              <a:rPr lang="zh-TW" altLang="en-US" dirty="0" smtClean="0">
                <a:solidFill>
                  <a:srgbClr val="FF0000"/>
                </a:solidFill>
                <a:latin typeface="標楷體" pitchFamily="65" charset="-120"/>
                <a:ea typeface="標楷體" pitchFamily="65" charset="-120"/>
              </a:rPr>
              <a:t>自動化的習慣反應</a:t>
            </a:r>
            <a:r>
              <a:rPr lang="zh-TW" altLang="en-US" dirty="0" smtClean="0">
                <a:solidFill>
                  <a:schemeClr val="tx1">
                    <a:lumMod val="75000"/>
                    <a:lumOff val="25000"/>
                  </a:schemeClr>
                </a:solidFill>
                <a:latin typeface="標楷體" pitchFamily="65" charset="-120"/>
                <a:ea typeface="標楷體" pitchFamily="65" charset="-120"/>
              </a:rPr>
              <a:t>後，便完成了情緒進化</a:t>
            </a:r>
            <a:r>
              <a:rPr lang="zh-TW" altLang="en-US" dirty="0" smtClean="0">
                <a:solidFill>
                  <a:srgbClr val="7030A0"/>
                </a:solidFill>
                <a:latin typeface="標楷體" pitchFamily="65" charset="-120"/>
                <a:ea typeface="標楷體" pitchFamily="65" charset="-120"/>
              </a:rPr>
              <a:t>。</a:t>
            </a:r>
            <a:endParaRPr lang="zh-TW" altLang="en-US" dirty="0">
              <a:solidFill>
                <a:srgbClr val="7030A0"/>
              </a:solidFill>
              <a:latin typeface="標楷體" pitchFamily="65" charset="-120"/>
              <a:ea typeface="標楷體" pitchFamily="65" charset="-120"/>
            </a:endParaRPr>
          </a:p>
        </p:txBody>
      </p:sp>
    </p:spTree>
    <p:extLst>
      <p:ext uri="{BB962C8B-B14F-4D97-AF65-F5344CB8AC3E}">
        <p14:creationId xmlns:p14="http://schemas.microsoft.com/office/powerpoint/2010/main" val="26101719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solidFill>
                  <a:schemeClr val="tx1"/>
                </a:solidFill>
                <a:latin typeface="標楷體" pitchFamily="65" charset="-120"/>
                <a:ea typeface="標楷體" pitchFamily="65" charset="-120"/>
              </a:rPr>
              <a:t>       放鬆的層次</a:t>
            </a:r>
            <a:endParaRPr lang="zh-TW" altLang="en-US" dirty="0"/>
          </a:p>
        </p:txBody>
      </p:sp>
      <p:graphicFrame>
        <p:nvGraphicFramePr>
          <p:cNvPr id="4" name="資料庫圖表 3"/>
          <p:cNvGraphicFramePr/>
          <p:nvPr>
            <p:extLst/>
          </p:nvPr>
        </p:nvGraphicFramePr>
        <p:xfrm>
          <a:off x="1524000" y="1397000"/>
          <a:ext cx="6096000"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225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
            </a:r>
            <a:br>
              <a:rPr lang="en-US" altLang="zh-TW" dirty="0" smtClean="0"/>
            </a:br>
            <a:r>
              <a:rPr lang="en-US" altLang="zh-TW" dirty="0" smtClean="0">
                <a:solidFill>
                  <a:schemeClr val="tx1"/>
                </a:solidFill>
                <a:latin typeface="標楷體" pitchFamily="65" charset="-120"/>
                <a:ea typeface="標楷體" pitchFamily="65" charset="-120"/>
              </a:rPr>
              <a:t>1.</a:t>
            </a:r>
            <a:r>
              <a:rPr lang="zh-TW" altLang="en-US" dirty="0" smtClean="0">
                <a:solidFill>
                  <a:schemeClr val="tx1"/>
                </a:solidFill>
                <a:latin typeface="標楷體" pitchFamily="65" charset="-120"/>
                <a:ea typeface="標楷體" pitchFamily="65" charset="-120"/>
              </a:rPr>
              <a:t>漸進式肌肉放鬆法</a:t>
            </a:r>
            <a:r>
              <a:rPr lang="en-US" altLang="zh-TW" dirty="0" smtClean="0">
                <a:solidFill>
                  <a:schemeClr val="tx1"/>
                </a:solidFill>
              </a:rPr>
              <a:t/>
            </a:r>
            <a:br>
              <a:rPr lang="en-US" altLang="zh-TW" dirty="0" smtClean="0">
                <a:solidFill>
                  <a:schemeClr val="tx1"/>
                </a:solidFill>
              </a:rPr>
            </a:br>
            <a:endParaRPr lang="zh-TW" altLang="en-US" dirty="0"/>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肌肉放鬆法：每一部位鬆緊的交換練習</a:t>
            </a:r>
            <a:endParaRPr lang="zh-TW" altLang="en-US" dirty="0">
              <a:latin typeface="標楷體" pitchFamily="65" charset="-120"/>
              <a:ea typeface="標楷體" pitchFamily="65" charset="-120"/>
            </a:endParaRPr>
          </a:p>
        </p:txBody>
      </p:sp>
      <p:graphicFrame>
        <p:nvGraphicFramePr>
          <p:cNvPr id="6" name="資料庫圖表 5"/>
          <p:cNvGraphicFramePr/>
          <p:nvPr>
            <p:extLst/>
          </p:nvPr>
        </p:nvGraphicFramePr>
        <p:xfrm>
          <a:off x="107504" y="2348880"/>
          <a:ext cx="8712968" cy="450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35540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
            </a:r>
            <a:br>
              <a:rPr lang="en-US" altLang="zh-TW" dirty="0" smtClean="0"/>
            </a:br>
            <a:r>
              <a:rPr lang="en-US" altLang="zh-TW" dirty="0" smtClean="0">
                <a:solidFill>
                  <a:schemeClr val="tx1"/>
                </a:solidFill>
                <a:latin typeface="標楷體" pitchFamily="65" charset="-120"/>
                <a:ea typeface="標楷體" pitchFamily="65" charset="-120"/>
              </a:rPr>
              <a:t>2.</a:t>
            </a:r>
            <a:r>
              <a:rPr lang="zh-TW" altLang="en-US" dirty="0">
                <a:solidFill>
                  <a:schemeClr val="tx1"/>
                </a:solidFill>
                <a:latin typeface="標楷體" pitchFamily="65" charset="-120"/>
                <a:ea typeface="標楷體" pitchFamily="65" charset="-120"/>
              </a:rPr>
              <a:t>被</a:t>
            </a:r>
            <a:r>
              <a:rPr lang="zh-TW" altLang="en-US" dirty="0" smtClean="0">
                <a:solidFill>
                  <a:schemeClr val="tx1"/>
                </a:solidFill>
                <a:latin typeface="標楷體" pitchFamily="65" charset="-120"/>
                <a:ea typeface="標楷體" pitchFamily="65" charset="-120"/>
              </a:rPr>
              <a:t>動式</a:t>
            </a:r>
            <a:r>
              <a:rPr lang="zh-TW" altLang="en-US" dirty="0">
                <a:solidFill>
                  <a:schemeClr val="tx1"/>
                </a:solidFill>
                <a:latin typeface="標楷體" pitchFamily="65" charset="-120"/>
                <a:ea typeface="標楷體" pitchFamily="65" charset="-120"/>
              </a:rPr>
              <a:t>冥想</a:t>
            </a:r>
            <a:r>
              <a:rPr lang="zh-TW" altLang="en-US" dirty="0" smtClean="0">
                <a:solidFill>
                  <a:schemeClr val="tx1"/>
                </a:solidFill>
                <a:latin typeface="標楷體" pitchFamily="65" charset="-120"/>
                <a:ea typeface="標楷體" pitchFamily="65" charset="-120"/>
              </a:rPr>
              <a:t>放鬆法</a:t>
            </a:r>
            <a:r>
              <a:rPr lang="en-US" altLang="zh-TW" dirty="0" smtClean="0">
                <a:solidFill>
                  <a:schemeClr val="tx1"/>
                </a:solidFill>
              </a:rPr>
              <a:t/>
            </a:r>
            <a:br>
              <a:rPr lang="en-US" altLang="zh-TW" dirty="0" smtClean="0">
                <a:solidFill>
                  <a:schemeClr val="tx1"/>
                </a:solidFill>
              </a:rPr>
            </a:br>
            <a:endParaRPr lang="zh-TW" altLang="en-US" dirty="0"/>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冥想放鬆</a:t>
            </a:r>
            <a:r>
              <a:rPr lang="zh-TW" altLang="en-US" dirty="0">
                <a:latin typeface="標楷體" pitchFamily="65" charset="-120"/>
                <a:ea typeface="標楷體" pitchFamily="65" charset="-120"/>
              </a:rPr>
              <a:t>法：隨著音樂的想像放鬆</a:t>
            </a:r>
          </a:p>
        </p:txBody>
      </p:sp>
      <p:pic>
        <p:nvPicPr>
          <p:cNvPr id="4101" name="Picture 5" descr="放松在瀑布的森林里 Ardha Padmasana姿势">
            <a:hlinkClick r:id="rId2" tooltip="Download 放松在瀑布的森林里 Ardha Padmasana姿势 库存照片 - 图片: 4052160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420888"/>
            <a:ext cx="7056783"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336883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zh-TW" dirty="0" smtClean="0">
                <a:solidFill>
                  <a:schemeClr val="tx1"/>
                </a:solidFill>
                <a:latin typeface="標楷體" pitchFamily="65" charset="-120"/>
                <a:ea typeface="標楷體" pitchFamily="65" charset="-120"/>
              </a:rPr>
              <a:t>3.</a:t>
            </a:r>
            <a:r>
              <a:rPr lang="zh-TW" altLang="en-US" dirty="0">
                <a:solidFill>
                  <a:schemeClr val="tx1"/>
                </a:solidFill>
                <a:latin typeface="標楷體" pitchFamily="65" charset="-120"/>
                <a:ea typeface="標楷體" pitchFamily="65" charset="-120"/>
              </a:rPr>
              <a:t>直覺</a:t>
            </a:r>
            <a:r>
              <a:rPr lang="zh-TW" altLang="en-US" dirty="0" smtClean="0">
                <a:solidFill>
                  <a:schemeClr val="tx1"/>
                </a:solidFill>
                <a:latin typeface="標楷體" pitchFamily="65" charset="-120"/>
                <a:ea typeface="標楷體" pitchFamily="65" charset="-120"/>
              </a:rPr>
              <a:t>式</a:t>
            </a:r>
            <a:r>
              <a:rPr lang="zh-TW" altLang="en-US" dirty="0">
                <a:solidFill>
                  <a:schemeClr val="tx1"/>
                </a:solidFill>
                <a:latin typeface="標楷體" pitchFamily="65" charset="-120"/>
                <a:ea typeface="標楷體" pitchFamily="65" charset="-120"/>
              </a:rPr>
              <a:t>催眠鬆</a:t>
            </a:r>
            <a:r>
              <a:rPr lang="zh-TW" altLang="en-US" dirty="0" smtClean="0">
                <a:solidFill>
                  <a:schemeClr val="tx1"/>
                </a:solidFill>
                <a:latin typeface="標楷體" pitchFamily="65" charset="-120"/>
                <a:ea typeface="標楷體" pitchFamily="65" charset="-120"/>
              </a:rPr>
              <a:t>放</a:t>
            </a:r>
            <a:endParaRPr lang="en-US" altLang="zh-TW" dirty="0" smtClean="0">
              <a:latin typeface="標楷體" pitchFamily="65" charset="-120"/>
              <a:ea typeface="標楷體" pitchFamily="65" charset="-120"/>
            </a:endParaRPr>
          </a:p>
        </p:txBody>
      </p:sp>
      <p:sp>
        <p:nvSpPr>
          <p:cNvPr id="45059" name="Rectangle 3"/>
          <p:cNvSpPr>
            <a:spLocks noGrp="1" noChangeArrowheads="1"/>
          </p:cNvSpPr>
          <p:nvPr>
            <p:ph idx="1"/>
          </p:nvPr>
        </p:nvSpPr>
        <p:spPr>
          <a:xfrm>
            <a:off x="683568" y="1556792"/>
            <a:ext cx="7745505" cy="1152128"/>
          </a:xfrm>
        </p:spPr>
        <p:txBody>
          <a:bodyPr/>
          <a:lstStyle/>
          <a:p>
            <a:pPr>
              <a:buNone/>
            </a:pPr>
            <a:r>
              <a:rPr lang="zh-TW" altLang="en-US" dirty="0" smtClean="0">
                <a:latin typeface="標楷體" pitchFamily="65" charset="-120"/>
                <a:ea typeface="標楷體" pitchFamily="65" charset="-120"/>
              </a:rPr>
              <a:t>              </a:t>
            </a:r>
            <a:r>
              <a:rPr lang="zh-TW" altLang="en-US" sz="3600" dirty="0" smtClean="0">
                <a:solidFill>
                  <a:srgbClr val="C00000"/>
                </a:solidFill>
                <a:latin typeface="標楷體" pitchFamily="65" charset="-120"/>
                <a:ea typeface="標楷體" pitchFamily="65" charset="-120"/>
              </a:rPr>
              <a:t>什麼是「催眠」</a:t>
            </a:r>
            <a:r>
              <a:rPr lang="en-US" altLang="zh-TW" dirty="0" smtClean="0">
                <a:latin typeface="標楷體" pitchFamily="65" charset="-120"/>
                <a:ea typeface="標楷體" pitchFamily="65" charset="-120"/>
              </a:rPr>
              <a:t>?       </a:t>
            </a:r>
          </a:p>
          <a:p>
            <a:pPr eaLnBrk="1" hangingPunct="1">
              <a:buFont typeface="Wingdings" pitchFamily="2" charset="2"/>
              <a:buNone/>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最快達到</a:t>
            </a:r>
            <a:r>
              <a:rPr lang="zh-TW" altLang="en-US" dirty="0" smtClean="0">
                <a:solidFill>
                  <a:srgbClr val="FF0000"/>
                </a:solidFill>
                <a:latin typeface="標楷體" pitchFamily="65" charset="-120"/>
                <a:ea typeface="標楷體" pitchFamily="65" charset="-120"/>
              </a:rPr>
              <a:t>專注與放鬆狀態</a:t>
            </a:r>
            <a:r>
              <a:rPr lang="zh-TW" altLang="en-US" dirty="0" smtClean="0">
                <a:solidFill>
                  <a:srgbClr val="002060"/>
                </a:solidFill>
                <a:latin typeface="標楷體" pitchFamily="65" charset="-120"/>
                <a:ea typeface="標楷體" pitchFamily="65" charset="-120"/>
              </a:rPr>
              <a:t>的捷徑</a:t>
            </a:r>
            <a:r>
              <a:rPr lang="zh-TW" altLang="en-US" dirty="0" smtClean="0">
                <a:latin typeface="標楷體" pitchFamily="65" charset="-120"/>
                <a:ea typeface="標楷體" pitchFamily="65" charset="-120"/>
              </a:rPr>
              <a:t>─</a:t>
            </a:r>
          </a:p>
        </p:txBody>
      </p:sp>
      <p:graphicFrame>
        <p:nvGraphicFramePr>
          <p:cNvPr id="2" name="表格 1"/>
          <p:cNvGraphicFramePr>
            <a:graphicFrameLocks noGrp="1"/>
          </p:cNvGraphicFramePr>
          <p:nvPr>
            <p:extLst/>
          </p:nvPr>
        </p:nvGraphicFramePr>
        <p:xfrm>
          <a:off x="539552" y="2852936"/>
          <a:ext cx="4896544" cy="3456384"/>
        </p:xfrm>
        <a:graphic>
          <a:graphicData uri="http://schemas.openxmlformats.org/drawingml/2006/table">
            <a:tbl>
              <a:tblPr firstRow="1" bandRow="1">
                <a:tableStyleId>{1FECB4D8-DB02-4DC6-A0A2-4F2EBAE1DC90}</a:tableStyleId>
              </a:tblPr>
              <a:tblGrid>
                <a:gridCol w="4896544">
                  <a:extLst>
                    <a:ext uri="{9D8B030D-6E8A-4147-A177-3AD203B41FA5}">
                      <a16:colId xmlns:a16="http://schemas.microsoft.com/office/drawing/2014/main" xmlns="" val="20000"/>
                    </a:ext>
                  </a:extLst>
                </a:gridCol>
              </a:tblGrid>
              <a:tr h="576064">
                <a:tc>
                  <a:txBody>
                    <a:bodyPr/>
                    <a:lstStyle/>
                    <a:p>
                      <a:r>
                        <a:rPr lang="zh-TW" altLang="en-US" dirty="0" smtClean="0"/>
                        <a:t>                   </a:t>
                      </a:r>
                      <a:r>
                        <a:rPr lang="zh-TW" altLang="en-US" sz="2800" dirty="0" smtClean="0"/>
                        <a:t>催眠的狀態</a:t>
                      </a:r>
                      <a:endParaRPr lang="zh-TW" altLang="en-US" sz="2800" dirty="0"/>
                    </a:p>
                  </a:txBody>
                  <a:tcPr/>
                </a:tc>
                <a:extLst>
                  <a:ext uri="{0D108BD9-81ED-4DB2-BD59-A6C34878D82A}">
                    <a16:rowId xmlns:a16="http://schemas.microsoft.com/office/drawing/2014/main" xmlns="" val="10000"/>
                  </a:ext>
                </a:extLst>
              </a:tr>
              <a:tr h="576064">
                <a:tc>
                  <a:txBody>
                    <a:bodyPr/>
                    <a:lstStyle/>
                    <a:p>
                      <a:r>
                        <a:rPr lang="en-US" altLang="zh-TW" dirty="0" smtClean="0">
                          <a:solidFill>
                            <a:srgbClr val="00B050"/>
                          </a:solidFill>
                          <a:latin typeface="Algerian"/>
                          <a:ea typeface="標楷體" pitchFamily="65" charset="-120"/>
                        </a:rPr>
                        <a:t>1.</a:t>
                      </a:r>
                      <a:r>
                        <a:rPr lang="zh-TW" altLang="en-US" dirty="0" smtClean="0">
                          <a:solidFill>
                            <a:srgbClr val="00B050"/>
                          </a:solidFill>
                          <a:latin typeface="標楷體" pitchFamily="65" charset="-120"/>
                          <a:ea typeface="標楷體" pitchFamily="65" charset="-120"/>
                        </a:rPr>
                        <a:t>一種身體放鬆、內心寧靜的狀態</a:t>
                      </a:r>
                      <a:endParaRPr lang="zh-TW" altLang="en-US" dirty="0">
                        <a:solidFill>
                          <a:srgbClr val="00B050"/>
                        </a:solidFill>
                      </a:endParaRPr>
                    </a:p>
                  </a:txBody>
                  <a:tcPr/>
                </a:tc>
                <a:extLst>
                  <a:ext uri="{0D108BD9-81ED-4DB2-BD59-A6C34878D82A}">
                    <a16:rowId xmlns:a16="http://schemas.microsoft.com/office/drawing/2014/main" xmlns="" val="10001"/>
                  </a:ext>
                </a:extLst>
              </a:tr>
              <a:tr h="576064">
                <a:tc>
                  <a:txBody>
                    <a:bodyPr/>
                    <a:lstStyle/>
                    <a:p>
                      <a:r>
                        <a:rPr lang="en-US" altLang="zh-TW" dirty="0" smtClean="0">
                          <a:solidFill>
                            <a:srgbClr val="FF0000"/>
                          </a:solidFill>
                          <a:latin typeface="Algerian"/>
                          <a:ea typeface="標楷體" pitchFamily="65" charset="-120"/>
                        </a:rPr>
                        <a:t>2.</a:t>
                      </a:r>
                      <a:r>
                        <a:rPr lang="zh-TW" altLang="en-US" dirty="0" smtClean="0">
                          <a:solidFill>
                            <a:srgbClr val="FF0000"/>
                          </a:solidFill>
                          <a:latin typeface="標楷體" pitchFamily="65" charset="-120"/>
                          <a:ea typeface="標楷體" pitchFamily="65" charset="-120"/>
                        </a:rPr>
                        <a:t>一種進入到高度可被暗示的意識狀態</a:t>
                      </a:r>
                      <a:endParaRPr lang="zh-TW" altLang="en-US" dirty="0">
                        <a:solidFill>
                          <a:srgbClr val="FF0000"/>
                        </a:solidFill>
                      </a:endParaRPr>
                    </a:p>
                  </a:txBody>
                  <a:tcPr/>
                </a:tc>
                <a:extLst>
                  <a:ext uri="{0D108BD9-81ED-4DB2-BD59-A6C34878D82A}">
                    <a16:rowId xmlns:a16="http://schemas.microsoft.com/office/drawing/2014/main" xmlns="" val="10002"/>
                  </a:ext>
                </a:extLst>
              </a:tr>
              <a:tr h="576064">
                <a:tc>
                  <a:txBody>
                    <a:bodyPr/>
                    <a:lstStyle/>
                    <a:p>
                      <a:r>
                        <a:rPr lang="en-US" altLang="zh-TW" dirty="0" smtClean="0">
                          <a:solidFill>
                            <a:srgbClr val="00B050"/>
                          </a:solidFill>
                          <a:latin typeface="Algerian"/>
                          <a:ea typeface="標楷體" pitchFamily="65" charset="-120"/>
                        </a:rPr>
                        <a:t>3.</a:t>
                      </a:r>
                      <a:r>
                        <a:rPr lang="zh-TW" altLang="en-US" dirty="0" smtClean="0">
                          <a:solidFill>
                            <a:srgbClr val="00B050"/>
                          </a:solidFill>
                          <a:latin typeface="標楷體" pitchFamily="65" charset="-120"/>
                          <a:ea typeface="標楷體" pitchFamily="65" charset="-120"/>
                        </a:rPr>
                        <a:t>一種知覺窄化的聚焦狀態</a:t>
                      </a:r>
                      <a:endParaRPr lang="zh-TW" altLang="en-US" dirty="0">
                        <a:solidFill>
                          <a:srgbClr val="00B050"/>
                        </a:solidFill>
                      </a:endParaRPr>
                    </a:p>
                  </a:txBody>
                  <a:tcPr/>
                </a:tc>
                <a:extLst>
                  <a:ext uri="{0D108BD9-81ED-4DB2-BD59-A6C34878D82A}">
                    <a16:rowId xmlns:a16="http://schemas.microsoft.com/office/drawing/2014/main" xmlns="" val="10003"/>
                  </a:ext>
                </a:extLst>
              </a:tr>
              <a:tr h="576064">
                <a:tc>
                  <a:txBody>
                    <a:bodyPr/>
                    <a:lstStyle/>
                    <a:p>
                      <a:r>
                        <a:rPr lang="en-US" altLang="zh-TW" dirty="0" smtClean="0">
                          <a:solidFill>
                            <a:srgbClr val="FF0000"/>
                          </a:solidFill>
                          <a:latin typeface="Algerian"/>
                          <a:ea typeface="標楷體" pitchFamily="65" charset="-120"/>
                        </a:rPr>
                        <a:t>4.</a:t>
                      </a:r>
                      <a:r>
                        <a:rPr lang="zh-TW" altLang="en-US" dirty="0" smtClean="0">
                          <a:solidFill>
                            <a:srgbClr val="FF0000"/>
                          </a:solidFill>
                          <a:latin typeface="標楷體" pitchFamily="65" charset="-120"/>
                          <a:ea typeface="標楷體" pitchFamily="65" charset="-120"/>
                        </a:rPr>
                        <a:t>一種意識轉化的狀態</a:t>
                      </a:r>
                      <a:endParaRPr lang="zh-TW" altLang="en-US" dirty="0">
                        <a:solidFill>
                          <a:srgbClr val="FF0000"/>
                        </a:solidFill>
                      </a:endParaRPr>
                    </a:p>
                  </a:txBody>
                  <a:tcPr/>
                </a:tc>
                <a:extLst>
                  <a:ext uri="{0D108BD9-81ED-4DB2-BD59-A6C34878D82A}">
                    <a16:rowId xmlns:a16="http://schemas.microsoft.com/office/drawing/2014/main" xmlns="" val="10004"/>
                  </a:ext>
                </a:extLst>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00B050"/>
                          </a:solidFill>
                          <a:latin typeface="Algerian"/>
                          <a:ea typeface="標楷體" pitchFamily="65" charset="-120"/>
                        </a:rPr>
                        <a:t>5.</a:t>
                      </a:r>
                      <a:r>
                        <a:rPr lang="zh-TW" altLang="en-US" dirty="0" smtClean="0">
                          <a:solidFill>
                            <a:srgbClr val="00B050"/>
                          </a:solidFill>
                          <a:latin typeface="標楷體" pitchFamily="65" charset="-120"/>
                          <a:ea typeface="標楷體" pitchFamily="65" charset="-120"/>
                        </a:rPr>
                        <a:t>一種意識比平常更清晰的狀態</a:t>
                      </a:r>
                      <a:endParaRPr lang="zh-TW" altLang="en-US" dirty="0">
                        <a:solidFill>
                          <a:srgbClr val="00B050"/>
                        </a:solidFill>
                      </a:endParaRPr>
                    </a:p>
                  </a:txBody>
                  <a:tcPr/>
                </a:tc>
                <a:extLst>
                  <a:ext uri="{0D108BD9-81ED-4DB2-BD59-A6C34878D82A}">
                    <a16:rowId xmlns:a16="http://schemas.microsoft.com/office/drawing/2014/main" xmlns="" val="10005"/>
                  </a:ext>
                </a:extLst>
              </a:tr>
            </a:tbl>
          </a:graphicData>
        </a:graphic>
      </p:graphicFrame>
      <p:pic>
        <p:nvPicPr>
          <p:cNvPr id="1026" name="Picture 2" descr="G:\圖庫影音集\images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924944"/>
            <a:ext cx="2232248"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76266712"/>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4"/>
          <p:cNvPicPr>
            <a:picLocks noChangeAspect="1" noChangeArrowheads="1"/>
          </p:cNvPicPr>
          <p:nvPr/>
        </p:nvPicPr>
        <p:blipFill>
          <a:blip r:embed="rId2" cstate="print"/>
          <a:srcRect/>
          <a:stretch>
            <a:fillRect/>
          </a:stretch>
        </p:blipFill>
        <p:spPr bwMode="auto">
          <a:xfrm>
            <a:off x="468313" y="1700809"/>
            <a:ext cx="8394700" cy="4692054"/>
          </a:xfrm>
          <a:prstGeom prst="rect">
            <a:avLst/>
          </a:prstGeom>
          <a:noFill/>
          <a:ln w="9525">
            <a:noFill/>
            <a:miter lim="800000"/>
            <a:headEnd/>
            <a:tailEnd/>
          </a:ln>
        </p:spPr>
      </p:pic>
      <p:sp>
        <p:nvSpPr>
          <p:cNvPr id="189445" name="WordArt 5"/>
          <p:cNvSpPr>
            <a:spLocks noChangeArrowheads="1" noChangeShapeType="1" noTextEdit="1"/>
          </p:cNvSpPr>
          <p:nvPr/>
        </p:nvSpPr>
        <p:spPr bwMode="auto">
          <a:xfrm>
            <a:off x="2292986" y="2205038"/>
            <a:ext cx="609600" cy="304800"/>
          </a:xfrm>
          <a:prstGeom prst="rect">
            <a:avLst/>
          </a:prstGeom>
        </p:spPr>
        <p:txBody>
          <a:bodyPr wrap="none" fromWordArt="1">
            <a:prstTxWarp prst="textPlain">
              <a:avLst>
                <a:gd name="adj" fmla="val 50000"/>
              </a:avLst>
            </a:prstTxWarp>
          </a:bodyPr>
          <a:lstStyle/>
          <a:p>
            <a:r>
              <a:rPr lang="zh-TW" altLang="en-US" sz="2400" kern="10" dirty="0">
                <a:ln w="9525">
                  <a:solidFill>
                    <a:srgbClr val="0000FF"/>
                  </a:solidFill>
                  <a:round/>
                  <a:headEnd/>
                  <a:tailEnd/>
                </a:ln>
                <a:solidFill>
                  <a:srgbClr val="0000FF"/>
                </a:solidFill>
                <a:latin typeface="新細明體"/>
                <a:ea typeface="新細明體"/>
              </a:rPr>
              <a:t>暗示</a:t>
            </a:r>
          </a:p>
        </p:txBody>
      </p:sp>
      <p:sp>
        <p:nvSpPr>
          <p:cNvPr id="189446" name="WordArt 6"/>
          <p:cNvSpPr>
            <a:spLocks noChangeArrowheads="1" noChangeShapeType="1" noTextEdit="1"/>
          </p:cNvSpPr>
          <p:nvPr/>
        </p:nvSpPr>
        <p:spPr bwMode="auto">
          <a:xfrm>
            <a:off x="2597786" y="3339177"/>
            <a:ext cx="609600" cy="304800"/>
          </a:xfrm>
          <a:prstGeom prst="rect">
            <a:avLst/>
          </a:prstGeom>
        </p:spPr>
        <p:txBody>
          <a:bodyPr wrap="none" fromWordArt="1">
            <a:prstTxWarp prst="textPlain">
              <a:avLst>
                <a:gd name="adj" fmla="val 50000"/>
              </a:avLst>
            </a:prstTxWarp>
          </a:bodyPr>
          <a:lstStyle/>
          <a:p>
            <a:r>
              <a:rPr lang="zh-TW" altLang="en-US" sz="2400" kern="10" dirty="0">
                <a:ln w="9525">
                  <a:solidFill>
                    <a:srgbClr val="0000FF"/>
                  </a:solidFill>
                  <a:round/>
                  <a:headEnd/>
                  <a:tailEnd/>
                </a:ln>
                <a:solidFill>
                  <a:srgbClr val="0000FF"/>
                </a:solidFill>
                <a:latin typeface="新細明體"/>
                <a:ea typeface="新細明體"/>
              </a:rPr>
              <a:t>心像</a:t>
            </a:r>
          </a:p>
        </p:txBody>
      </p:sp>
      <p:sp>
        <p:nvSpPr>
          <p:cNvPr id="7" name="Rectangle 2"/>
          <p:cNvSpPr txBox="1">
            <a:spLocks noChangeArrowheads="1"/>
          </p:cNvSpPr>
          <p:nvPr/>
        </p:nvSpPr>
        <p:spPr bwMode="auto">
          <a:xfrm>
            <a:off x="1907704" y="467207"/>
            <a:ext cx="8229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4500" b="1" i="0" u="none" strike="noStrike" kern="1200" cap="none" spc="0" normalizeH="0" baseline="0" noProof="0" dirty="0" smtClean="0">
                <a:ln>
                  <a:noFill/>
                </a:ln>
                <a:solidFill>
                  <a:srgbClr val="10253F"/>
                </a:solidFill>
                <a:effectLst/>
                <a:uLnTx/>
                <a:uFillTx/>
                <a:latin typeface="標楷體" pitchFamily="65" charset="-120"/>
                <a:ea typeface="標楷體" pitchFamily="65" charset="-120"/>
                <a:cs typeface="+mj-cs"/>
              </a:rPr>
              <a:t>催眠的四個要素</a:t>
            </a:r>
            <a:endParaRPr kumimoji="0" lang="en-US" altLang="zh-TW" sz="4500" b="1" i="0" u="none" strike="noStrike" kern="1200" cap="none" spc="0" normalizeH="0" baseline="0" noProof="0" dirty="0" smtClean="0">
              <a:ln>
                <a:noFill/>
              </a:ln>
              <a:solidFill>
                <a:srgbClr val="10253F"/>
              </a:solidFill>
              <a:effectLst/>
              <a:uLnTx/>
              <a:uFillTx/>
              <a:latin typeface="標楷體" pitchFamily="65" charset="-120"/>
              <a:ea typeface="標楷體" pitchFamily="65" charset="-120"/>
              <a:cs typeface="+mj-cs"/>
            </a:endParaRPr>
          </a:p>
        </p:txBody>
      </p:sp>
    </p:spTree>
    <p:extLst>
      <p:ext uri="{BB962C8B-B14F-4D97-AF65-F5344CB8AC3E}">
        <p14:creationId xmlns:p14="http://schemas.microsoft.com/office/powerpoint/2010/main" val="42015573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9445"/>
                                        </p:tgtEl>
                                        <p:attrNameLst>
                                          <p:attrName>style.visibility</p:attrName>
                                        </p:attrNameLst>
                                      </p:cBhvr>
                                      <p:to>
                                        <p:strVal val="visible"/>
                                      </p:to>
                                    </p:set>
                                    <p:animEffect transition="in" filter="blinds(horizontal)">
                                      <p:cBhvr>
                                        <p:cTn id="7" dur="500"/>
                                        <p:tgtEl>
                                          <p:spTgt spid="1894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9446"/>
                                        </p:tgtEl>
                                        <p:attrNameLst>
                                          <p:attrName>style.visibility</p:attrName>
                                        </p:attrNameLst>
                                      </p:cBhvr>
                                      <p:to>
                                        <p:strVal val="visible"/>
                                      </p:to>
                                    </p:set>
                                    <p:animEffect transition="in" filter="blinds(horizontal)">
                                      <p:cBhvr>
                                        <p:cTn id="12" dur="500"/>
                                        <p:tgtEl>
                                          <p:spTgt spid="189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animBg="1"/>
      <p:bldP spid="18944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825" y="476672"/>
            <a:ext cx="8229600" cy="922337"/>
          </a:xfrm>
        </p:spPr>
        <p:txBody>
          <a:bodyPr/>
          <a:lstStyle/>
          <a:p>
            <a:r>
              <a:rPr lang="zh-TW" altLang="en-US" dirty="0" smtClean="0"/>
              <a:t>             </a:t>
            </a:r>
            <a:r>
              <a:rPr lang="zh-TW" altLang="en-US" dirty="0" smtClean="0">
                <a:solidFill>
                  <a:srgbClr val="7030A0"/>
                </a:solidFill>
                <a:latin typeface="標楷體" pitchFamily="65" charset="-120"/>
                <a:ea typeface="標楷體" pitchFamily="65" charset="-120"/>
              </a:rPr>
              <a:t>催眠</a:t>
            </a:r>
            <a:r>
              <a:rPr lang="zh-TW" altLang="en-US" dirty="0" smtClean="0">
                <a:solidFill>
                  <a:srgbClr val="C00000"/>
                </a:solidFill>
                <a:latin typeface="標楷體" pitchFamily="65" charset="-120"/>
                <a:ea typeface="標楷體" pitchFamily="65" charset="-120"/>
              </a:rPr>
              <a:t>超級放鬆</a:t>
            </a:r>
            <a:r>
              <a:rPr lang="zh-TW" altLang="en-US" dirty="0" smtClean="0">
                <a:solidFill>
                  <a:srgbClr val="7030A0"/>
                </a:solidFill>
                <a:latin typeface="標楷體" pitchFamily="65" charset="-120"/>
                <a:ea typeface="標楷體" pitchFamily="65" charset="-120"/>
              </a:rPr>
              <a:t>體驗</a:t>
            </a:r>
            <a:endParaRPr lang="zh-TW" altLang="en-US" dirty="0">
              <a:solidFill>
                <a:srgbClr val="7030A0"/>
              </a:solidFill>
              <a:latin typeface="標楷體" pitchFamily="65" charset="-120"/>
              <a:ea typeface="標楷體" pitchFamily="65" charset="-120"/>
            </a:endParaRPr>
          </a:p>
        </p:txBody>
      </p:sp>
      <p:pic>
        <p:nvPicPr>
          <p:cNvPr id="5" name="Picture 2" descr="4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49028" y="1844824"/>
            <a:ext cx="7118870" cy="4526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6" name="WordArt 5" descr="沙"/>
          <p:cNvSpPr>
            <a:spLocks noChangeArrowheads="1" noChangeShapeType="1" noTextEdit="1"/>
          </p:cNvSpPr>
          <p:nvPr/>
        </p:nvSpPr>
        <p:spPr bwMode="auto">
          <a:xfrm rot="5400000">
            <a:off x="7436438" y="3629142"/>
            <a:ext cx="1728192" cy="463811"/>
          </a:xfrm>
          <a:prstGeom prst="rect">
            <a:avLst/>
          </a:prstGeom>
        </p:spPr>
        <p:txBody>
          <a:bodyPr vert="eaVert" wrap="none" fromWordArt="1">
            <a:prstTxWarp prst="textPlain">
              <a:avLst>
                <a:gd name="adj" fmla="val 50000"/>
              </a:avLst>
            </a:prstTxWarp>
          </a:bodyPr>
          <a:lstStyle/>
          <a:p>
            <a:pPr fontAlgn="auto"/>
            <a:r>
              <a:rPr lang="zh-TW" altLang="en-US" sz="2400" kern="10" dirty="0" smtClean="0">
                <a:ln w="12700">
                  <a:solidFill>
                    <a:srgbClr val="993366"/>
                  </a:solidFill>
                  <a:round/>
                  <a:headEnd/>
                  <a:tailEnd/>
                </a:ln>
                <a:blipFill dpi="0" rotWithShape="0">
                  <a:blip r:embed="rId3"/>
                  <a:srcRect/>
                  <a:tile tx="0" ty="0" sx="100000" sy="100000" flip="none" algn="tl"/>
                </a:blipFill>
                <a:effectLst>
                  <a:outerShdw dist="53882" dir="2700000" algn="ctr" rotWithShape="0">
                    <a:srgbClr val="CBCBCB">
                      <a:alpha val="79999"/>
                    </a:srgbClr>
                  </a:outerShdw>
                </a:effectLst>
                <a:latin typeface="華康新特圓體"/>
              </a:rPr>
              <a:t>水晶球的想像</a:t>
            </a:r>
            <a:endParaRPr lang="zh-TW" altLang="en-US" sz="2400" kern="10" dirty="0">
              <a:ln w="12700">
                <a:solidFill>
                  <a:srgbClr val="993366"/>
                </a:solidFill>
                <a:round/>
                <a:headEnd/>
                <a:tailEnd/>
              </a:ln>
              <a:blipFill dpi="0" rotWithShape="0">
                <a:blip r:embed="rId3"/>
                <a:srcRect/>
                <a:tile tx="0" ty="0" sx="100000" sy="100000" flip="none" algn="tl"/>
              </a:blipFill>
              <a:effectLst>
                <a:outerShdw dist="53882" dir="2700000" algn="ctr" rotWithShape="0">
                  <a:srgbClr val="CBCBCB">
                    <a:alpha val="79999"/>
                  </a:srgbClr>
                </a:outerShdw>
              </a:effectLst>
              <a:latin typeface="華康新特圓體"/>
            </a:endParaRPr>
          </a:p>
        </p:txBody>
      </p:sp>
      <p:sp>
        <p:nvSpPr>
          <p:cNvPr id="7" name="禁止標誌 6"/>
          <p:cNvSpPr/>
          <p:nvPr/>
        </p:nvSpPr>
        <p:spPr>
          <a:xfrm>
            <a:off x="8746435" y="6539947"/>
            <a:ext cx="397565" cy="318053"/>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59651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nvPr>
        </p:nvGraphicFramePr>
        <p:xfrm>
          <a:off x="0" y="620688"/>
          <a:ext cx="9144000" cy="623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62" name="WordArt 53" descr="白色大理石"/>
          <p:cNvSpPr>
            <a:spLocks noChangeArrowheads="1" noChangeShapeType="1" noTextEdit="1"/>
          </p:cNvSpPr>
          <p:nvPr/>
        </p:nvSpPr>
        <p:spPr bwMode="auto">
          <a:xfrm>
            <a:off x="3015816" y="2204864"/>
            <a:ext cx="3112368" cy="3096344"/>
          </a:xfrm>
          <a:prstGeom prst="rect">
            <a:avLst/>
          </a:prstGeom>
        </p:spPr>
        <p:txBody>
          <a:bodyPr wrap="none" fromWordArt="1">
            <a:prstTxWarp prst="textRingInside">
              <a:avLst>
                <a:gd name="adj" fmla="val 62500"/>
              </a:avLst>
            </a:prstTxWarp>
            <a:scene3d>
              <a:camera prst="legacyObliqueRight"/>
              <a:lightRig rig="legacyHarsh3" dir="t"/>
            </a:scene3d>
            <a:sp3d extrusionH="100000" prstMaterial="legacyMatte">
              <a:extrusionClr>
                <a:srgbClr val="663300"/>
              </a:extrusionClr>
            </a:sp3d>
          </a:bodyPr>
          <a:lstStyle/>
          <a:p>
            <a:pPr algn="ctr"/>
            <a:r>
              <a:rPr lang="zh-TW" altLang="en-US" sz="3600" kern="10" dirty="0" smtClean="0">
                <a:ln w="9525">
                  <a:round/>
                  <a:headEnd/>
                  <a:tailEnd/>
                </a:ln>
                <a:blipFill dpi="0" rotWithShape="0">
                  <a:blip r:embed="rId8"/>
                  <a:srcRect/>
                  <a:tile tx="0" ty="0" sx="100000" sy="100000" flip="none" algn="tl"/>
                </a:blipFill>
                <a:latin typeface="華康唐風隸"/>
              </a:rPr>
              <a:t>情</a:t>
            </a:r>
            <a:r>
              <a:rPr lang="zh-TW" altLang="en-US" sz="3600" kern="10" dirty="0">
                <a:ln w="9525">
                  <a:round/>
                  <a:headEnd/>
                  <a:tailEnd/>
                </a:ln>
                <a:blipFill dpi="0" rotWithShape="0">
                  <a:blip r:embed="rId8"/>
                  <a:srcRect/>
                  <a:tile tx="0" ty="0" sx="100000" sy="100000" flip="none" algn="tl"/>
                </a:blipFill>
                <a:latin typeface="華康唐風隸"/>
              </a:rPr>
              <a:t>進化</a:t>
            </a:r>
            <a:r>
              <a:rPr lang="zh-TW" altLang="en-US" sz="3600" kern="10" dirty="0" smtClean="0">
                <a:ln w="9525">
                  <a:round/>
                  <a:headEnd/>
                  <a:tailEnd/>
                </a:ln>
                <a:blipFill dpi="0" rotWithShape="0">
                  <a:blip r:embed="rId8"/>
                  <a:srcRect/>
                  <a:tile tx="0" ty="0" sx="100000" sy="100000" flip="none" algn="tl"/>
                </a:blipFill>
                <a:latin typeface="華康唐風隸"/>
              </a:rPr>
              <a:t>緒工</a:t>
            </a:r>
            <a:r>
              <a:rPr lang="zh-TW" altLang="en-US" sz="3600" kern="10" dirty="0" smtClean="0">
                <a:ln w="9525">
                  <a:round/>
                  <a:headEnd/>
                  <a:tailEnd/>
                </a:ln>
                <a:blipFill dpi="0" rotWithShape="0">
                  <a:blip r:embed="rId8"/>
                  <a:srcRect/>
                  <a:tile tx="0" ty="0" sx="100000" sy="100000" flip="none" algn="tl"/>
                </a:blipFill>
                <a:latin typeface="標楷體" panose="03000509000000000000" pitchFamily="65" charset="-120"/>
                <a:ea typeface="標楷體" panose="03000509000000000000" pitchFamily="65" charset="-120"/>
              </a:rPr>
              <a:t>法</a:t>
            </a:r>
            <a:endParaRPr lang="en-US" altLang="zh-TW" sz="3600" kern="10" dirty="0" smtClean="0">
              <a:ln w="9525">
                <a:round/>
                <a:headEnd/>
                <a:tailEnd/>
              </a:ln>
              <a:blipFill dpi="0" rotWithShape="0">
                <a:blip r:embed="rId8"/>
                <a:srcRect/>
                <a:tile tx="0" ty="0" sx="100000" sy="100000" flip="none" algn="tl"/>
              </a:blipFill>
              <a:latin typeface="標楷體" panose="03000509000000000000" pitchFamily="65" charset="-120"/>
              <a:ea typeface="標楷體" panose="03000509000000000000" pitchFamily="65" charset="-120"/>
            </a:endParaRPr>
          </a:p>
          <a:p>
            <a:pPr algn="ctr"/>
            <a:endParaRPr lang="zh-TW" altLang="en-US" sz="3600" kern="10" dirty="0">
              <a:ln w="9525">
                <a:round/>
                <a:headEnd/>
                <a:tailEnd/>
              </a:ln>
              <a:blipFill dpi="0" rotWithShape="0">
                <a:blip r:embed="rId8"/>
                <a:srcRect/>
                <a:tile tx="0" ty="0" sx="100000" sy="100000" flip="none" algn="tl"/>
              </a:blipFill>
              <a:latin typeface="華康唐風隸"/>
            </a:endParaRPr>
          </a:p>
        </p:txBody>
      </p:sp>
    </p:spTree>
    <p:extLst>
      <p:ext uri="{BB962C8B-B14F-4D97-AF65-F5344CB8AC3E}">
        <p14:creationId xmlns:p14="http://schemas.microsoft.com/office/powerpoint/2010/main" val="393362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062"/>
                                        </p:tgtEl>
                                        <p:attrNameLst>
                                          <p:attrName>style.visibility</p:attrName>
                                        </p:attrNameLst>
                                      </p:cBhvr>
                                      <p:to>
                                        <p:strVal val="visible"/>
                                      </p:to>
                                    </p:set>
                                    <p:animEffect transition="in" filter="fade">
                                      <p:cBhvr>
                                        <p:cTn id="7" dur="2000"/>
                                        <p:tgtEl>
                                          <p:spTgt spid="2062"/>
                                        </p:tgtEl>
                                      </p:cBhvr>
                                    </p:animEffect>
                                    <p:anim calcmode="lin" valueType="num">
                                      <p:cBhvr>
                                        <p:cTn id="8" dur="2000" fill="hold"/>
                                        <p:tgtEl>
                                          <p:spTgt spid="2062"/>
                                        </p:tgtEl>
                                        <p:attrNameLst>
                                          <p:attrName>ppt_w</p:attrName>
                                        </p:attrNameLst>
                                      </p:cBhvr>
                                      <p:tavLst>
                                        <p:tav tm="0" fmla="#ppt_w*sin(2.5*pi*$)">
                                          <p:val>
                                            <p:fltVal val="0"/>
                                          </p:val>
                                        </p:tav>
                                        <p:tav tm="100000">
                                          <p:val>
                                            <p:fltVal val="1"/>
                                          </p:val>
                                        </p:tav>
                                      </p:tavLst>
                                    </p:anim>
                                    <p:anim calcmode="lin" valueType="num">
                                      <p:cBhvr>
                                        <p:cTn id="9" dur="2000" fill="hold"/>
                                        <p:tgtEl>
                                          <p:spTgt spid="206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06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latin typeface="標楷體" panose="03000509000000000000" pitchFamily="65" charset="-120"/>
                <a:ea typeface="標楷體" panose="03000509000000000000" pitchFamily="65" charset="-120"/>
              </a:rPr>
              <a:t>五、情緒進化工法的日常練習</a:t>
            </a:r>
            <a:endParaRPr lang="zh-TW" altLang="en-US"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143000" y="3975525"/>
            <a:ext cx="6858000" cy="1655762"/>
          </a:xfrm>
        </p:spPr>
        <p:txBody>
          <a:bodyPr>
            <a:normAutofit lnSpcReduction="10000"/>
          </a:bodyPr>
          <a:lstStyle/>
          <a:p>
            <a:r>
              <a:rPr lang="zh-TW" altLang="en-US" dirty="0" smtClean="0">
                <a:latin typeface="標楷體" panose="03000509000000000000" pitchFamily="65" charset="-120"/>
                <a:ea typeface="標楷體" panose="03000509000000000000" pitchFamily="65" charset="-120"/>
              </a:rPr>
              <a:t>從現在開始</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學習接納生活裡可以接受的壞事發生</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因為</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這才有機會練習情緒的進化</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61103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        情緒</a:t>
            </a:r>
            <a:r>
              <a:rPr lang="zh-TW" altLang="en-US" dirty="0">
                <a:latin typeface="標楷體" panose="03000509000000000000" pitchFamily="65" charset="-120"/>
                <a:ea typeface="標楷體" panose="03000509000000000000" pitchFamily="65" charset="-120"/>
              </a:rPr>
              <a:t>的本質</a:t>
            </a:r>
            <a:endParaRPr lang="zh-TW" altLang="en-US" dirty="0"/>
          </a:p>
        </p:txBody>
      </p:sp>
      <p:sp>
        <p:nvSpPr>
          <p:cNvPr id="3" name="內容版面配置區 2"/>
          <p:cNvSpPr>
            <a:spLocks noGrp="1"/>
          </p:cNvSpPr>
          <p:nvPr>
            <p:ph idx="1"/>
          </p:nvPr>
        </p:nvSpPr>
        <p:spPr>
          <a:xfrm>
            <a:off x="628650" y="1825625"/>
            <a:ext cx="7886700" cy="993775"/>
          </a:xfrm>
        </p:spPr>
        <p:txBody>
          <a:bodyPr/>
          <a:lstStyle/>
          <a:p>
            <a:r>
              <a:rPr lang="zh-TW" altLang="en-US" dirty="0">
                <a:latin typeface="標楷體" pitchFamily="65" charset="-120"/>
                <a:ea typeface="標楷體" pitchFamily="65" charset="-120"/>
              </a:rPr>
              <a:t>情緒是什麼？一組感受、思想與行為。</a:t>
            </a:r>
            <a:r>
              <a:rPr lang="zh-TW" altLang="en-US" u="sng" dirty="0">
                <a:latin typeface="標楷體" pitchFamily="65" charset="-120"/>
                <a:ea typeface="標楷體" pitchFamily="65" charset="-120"/>
              </a:rPr>
              <a:t>一組大腦與身體內的</a:t>
            </a:r>
            <a:r>
              <a:rPr lang="zh-TW" altLang="en-US" u="sng" dirty="0">
                <a:solidFill>
                  <a:srgbClr val="7030A0"/>
                </a:solidFill>
                <a:latin typeface="標楷體" pitchFamily="65" charset="-120"/>
                <a:ea typeface="標楷體" pitchFamily="65" charset="-120"/>
              </a:rPr>
              <a:t>生化反應</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2269204331"/>
              </p:ext>
            </p:extLst>
          </p:nvPr>
        </p:nvGraphicFramePr>
        <p:xfrm>
          <a:off x="1159327" y="3116942"/>
          <a:ext cx="6890658" cy="2367645"/>
        </p:xfrm>
        <a:graphic>
          <a:graphicData uri="http://schemas.openxmlformats.org/drawingml/2006/table">
            <a:tbl>
              <a:tblPr firstRow="1" bandRow="1">
                <a:tableStyleId>{5C22544A-7EE6-4342-B048-85BDC9FD1C3A}</a:tableStyleId>
              </a:tblPr>
              <a:tblGrid>
                <a:gridCol w="3445329">
                  <a:extLst>
                    <a:ext uri="{9D8B030D-6E8A-4147-A177-3AD203B41FA5}">
                      <a16:colId xmlns:a16="http://schemas.microsoft.com/office/drawing/2014/main" xmlns="" val="20000"/>
                    </a:ext>
                  </a:extLst>
                </a:gridCol>
                <a:gridCol w="3445329">
                  <a:extLst>
                    <a:ext uri="{9D8B030D-6E8A-4147-A177-3AD203B41FA5}">
                      <a16:colId xmlns:a16="http://schemas.microsoft.com/office/drawing/2014/main" xmlns="" val="20001"/>
                    </a:ext>
                  </a:extLst>
                </a:gridCol>
              </a:tblGrid>
              <a:tr h="829130">
                <a:tc>
                  <a:txBody>
                    <a:bodyPr/>
                    <a:lstStyle/>
                    <a:p>
                      <a:r>
                        <a:rPr lang="zh-TW" altLang="en-US" sz="2800" dirty="0" smtClean="0">
                          <a:latin typeface="標楷體" pitchFamily="65" charset="-120"/>
                          <a:ea typeface="標楷體" pitchFamily="65" charset="-120"/>
                        </a:rPr>
                        <a:t>引發美好情緒反應</a:t>
                      </a:r>
                      <a:endParaRPr lang="zh-TW" altLang="en-US" sz="2800" dirty="0">
                        <a:latin typeface="標楷體" pitchFamily="65" charset="-120"/>
                        <a:ea typeface="標楷體" pitchFamily="65" charset="-120"/>
                      </a:endParaRPr>
                    </a:p>
                  </a:txBody>
                  <a:tcPr/>
                </a:tc>
                <a:tc>
                  <a:txBody>
                    <a:bodyPr/>
                    <a:lstStyle/>
                    <a:p>
                      <a:r>
                        <a:rPr lang="zh-TW" altLang="en-US" sz="2800" dirty="0" smtClean="0">
                          <a:latin typeface="標楷體" pitchFamily="65" charset="-120"/>
                          <a:ea typeface="標楷體" pitchFamily="65" charset="-120"/>
                        </a:rPr>
                        <a:t>引發原始情緒反應</a:t>
                      </a:r>
                      <a:endParaRPr lang="zh-TW" altLang="en-US" sz="2800" dirty="0">
                        <a:latin typeface="標楷體" pitchFamily="65" charset="-120"/>
                        <a:ea typeface="標楷體" pitchFamily="65" charset="-120"/>
                      </a:endParaRPr>
                    </a:p>
                  </a:txBody>
                  <a:tcPr/>
                </a:tc>
                <a:extLst>
                  <a:ext uri="{0D108BD9-81ED-4DB2-BD59-A6C34878D82A}">
                    <a16:rowId xmlns:a16="http://schemas.microsoft.com/office/drawing/2014/main" xmlns="" val="10000"/>
                  </a:ext>
                </a:extLst>
              </a:tr>
              <a:tr h="1538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dirty="0" smtClean="0">
                          <a:solidFill>
                            <a:srgbClr val="00B050"/>
                          </a:solidFill>
                          <a:latin typeface="標楷體" pitchFamily="65" charset="-120"/>
                          <a:ea typeface="標楷體" pitchFamily="65" charset="-120"/>
                        </a:rPr>
                        <a:t>多巴胺、催產素、血清素、腦內嗎啡</a:t>
                      </a:r>
                      <a:endParaRPr lang="en-US" altLang="zh-TW" sz="3200" dirty="0" smtClean="0">
                        <a:solidFill>
                          <a:srgbClr val="00B050"/>
                        </a:solidFill>
                        <a:latin typeface="標楷體" pitchFamily="65" charset="-120"/>
                        <a:ea typeface="標楷體" pitchFamily="65" charset="-120"/>
                      </a:endParaRPr>
                    </a:p>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dirty="0" smtClean="0">
                          <a:solidFill>
                            <a:srgbClr val="FF0000"/>
                          </a:solidFill>
                          <a:latin typeface="標楷體" pitchFamily="65" charset="-120"/>
                          <a:ea typeface="標楷體" pitchFamily="65" charset="-120"/>
                        </a:rPr>
                        <a:t>腎上腺素、腎上腺皮質素</a:t>
                      </a:r>
                      <a:endParaRPr lang="en-US" altLang="zh-TW" sz="3200" dirty="0" smtClean="0">
                        <a:solidFill>
                          <a:srgbClr val="FF0000"/>
                        </a:solidFill>
                        <a:latin typeface="標楷體" pitchFamily="65" charset="-120"/>
                        <a:ea typeface="標楷體" pitchFamily="65" charset="-120"/>
                      </a:endParaRPr>
                    </a:p>
                    <a:p>
                      <a:endParaRPr lang="zh-TW" altLang="en-US"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8764678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67298" y="432544"/>
            <a:ext cx="4754719" cy="1325563"/>
          </a:xfrm>
        </p:spPr>
        <p:txBody>
          <a:bodyPr/>
          <a:lstStyle/>
          <a:p>
            <a:r>
              <a:rPr lang="zh-TW" altLang="en-US" dirty="0">
                <a:latin typeface="標楷體" pitchFamily="65" charset="-120"/>
                <a:ea typeface="標楷體" pitchFamily="65" charset="-120"/>
              </a:rPr>
              <a:t>當</a:t>
            </a:r>
            <a:r>
              <a:rPr lang="zh-TW" altLang="en-US" dirty="0" smtClean="0">
                <a:latin typeface="標楷體" pitchFamily="65" charset="-120"/>
                <a:ea typeface="標楷體" pitchFamily="65" charset="-120"/>
              </a:rPr>
              <a:t>我</a:t>
            </a:r>
            <a:r>
              <a:rPr lang="zh-TW" altLang="en-US" dirty="0" smtClean="0">
                <a:solidFill>
                  <a:srgbClr val="FF0000"/>
                </a:solidFill>
                <a:latin typeface="標楷體" pitchFamily="65" charset="-120"/>
                <a:ea typeface="標楷體" pitchFamily="65" charset="-120"/>
              </a:rPr>
              <a:t>憤怒</a:t>
            </a:r>
            <a:r>
              <a:rPr lang="zh-TW" altLang="en-US" dirty="0" smtClean="0">
                <a:latin typeface="標楷體" pitchFamily="65" charset="-120"/>
                <a:ea typeface="標楷體" pitchFamily="65" charset="-120"/>
              </a:rPr>
              <a:t>的時候</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graphicFrame>
        <p:nvGraphicFramePr>
          <p:cNvPr id="4" name="資料庫圖表 3"/>
          <p:cNvGraphicFramePr/>
          <p:nvPr>
            <p:extLst/>
          </p:nvPr>
        </p:nvGraphicFramePr>
        <p:xfrm>
          <a:off x="1115616" y="1988840"/>
          <a:ext cx="6660232" cy="46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89" name="Picture 1" descr="G:\圖庫影音集\thOWL0GBAU.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9832" y="2852936"/>
            <a:ext cx="2857500" cy="27527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88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12289"/>
                                        </p:tgtEl>
                                      </p:cBhvr>
                                    </p:animEffect>
                                    <p:anim calcmode="lin" valueType="num">
                                      <p:cBhvr>
                                        <p:cTn id="12" dur="1000"/>
                                        <p:tgtEl>
                                          <p:spTgt spid="12289"/>
                                        </p:tgtEl>
                                        <p:attrNameLst>
                                          <p:attrName>ppt_x</p:attrName>
                                        </p:attrNameLst>
                                      </p:cBhvr>
                                      <p:tavLst>
                                        <p:tav tm="0">
                                          <p:val>
                                            <p:strVal val="ppt_x"/>
                                          </p:val>
                                        </p:tav>
                                        <p:tav tm="100000">
                                          <p:val>
                                            <p:strVal val="ppt_x"/>
                                          </p:val>
                                        </p:tav>
                                      </p:tavLst>
                                    </p:anim>
                                    <p:anim calcmode="lin" valueType="num">
                                      <p:cBhvr>
                                        <p:cTn id="13" dur="1000"/>
                                        <p:tgtEl>
                                          <p:spTgt spid="12289"/>
                                        </p:tgtEl>
                                        <p:attrNameLst>
                                          <p:attrName>ppt_y</p:attrName>
                                        </p:attrNameLst>
                                      </p:cBhvr>
                                      <p:tavLst>
                                        <p:tav tm="0">
                                          <p:val>
                                            <p:strVal val="ppt_y"/>
                                          </p:val>
                                        </p:tav>
                                        <p:tav tm="100000">
                                          <p:val>
                                            <p:strVal val="ppt_y+.1"/>
                                          </p:val>
                                        </p:tav>
                                      </p:tavLst>
                                    </p:anim>
                                    <p:set>
                                      <p:cBhvr>
                                        <p:cTn id="14" dur="1" fill="hold">
                                          <p:stCondLst>
                                            <p:cond delay="999"/>
                                          </p:stCondLst>
                                        </p:cTn>
                                        <p:tgtEl>
                                          <p:spTgt spid="122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25631" y="360730"/>
            <a:ext cx="5115327" cy="1325563"/>
          </a:xfrm>
        </p:spPr>
        <p:txBody>
          <a:bodyPr/>
          <a:lstStyle/>
          <a:p>
            <a:r>
              <a:rPr lang="zh-TW" altLang="en-US" dirty="0">
                <a:latin typeface="標楷體" pitchFamily="65" charset="-120"/>
                <a:ea typeface="標楷體" pitchFamily="65" charset="-120"/>
              </a:rPr>
              <a:t>當我</a:t>
            </a:r>
            <a:r>
              <a:rPr lang="zh-TW" altLang="en-US" dirty="0" smtClean="0">
                <a:solidFill>
                  <a:srgbClr val="C00000"/>
                </a:solidFill>
                <a:latin typeface="標楷體" pitchFamily="65" charset="-120"/>
                <a:ea typeface="標楷體" pitchFamily="65" charset="-120"/>
              </a:rPr>
              <a:t>焦慮</a:t>
            </a:r>
            <a:r>
              <a:rPr lang="zh-TW" altLang="en-US" dirty="0" smtClean="0">
                <a:latin typeface="標楷體" pitchFamily="65" charset="-120"/>
                <a:ea typeface="標楷體" pitchFamily="65" charset="-120"/>
              </a:rPr>
              <a:t>的時候</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graphicFrame>
        <p:nvGraphicFramePr>
          <p:cNvPr id="4" name="資料庫圖表 3"/>
          <p:cNvGraphicFramePr/>
          <p:nvPr>
            <p:extLst/>
          </p:nvPr>
        </p:nvGraphicFramePr>
        <p:xfrm>
          <a:off x="1115616" y="1988840"/>
          <a:ext cx="6660232" cy="46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5" name="Picture 1" descr="G:\圖庫影音集\thN4AAUCQ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9237" y="2709308"/>
            <a:ext cx="1967483" cy="28575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06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25630" y="452577"/>
            <a:ext cx="4819113" cy="1325563"/>
          </a:xfrm>
        </p:spPr>
        <p:txBody>
          <a:bodyPr/>
          <a:lstStyle/>
          <a:p>
            <a:r>
              <a:rPr lang="zh-TW" altLang="en-US" dirty="0">
                <a:latin typeface="標楷體" pitchFamily="65" charset="-120"/>
                <a:ea typeface="標楷體" pitchFamily="65" charset="-120"/>
              </a:rPr>
              <a:t>當</a:t>
            </a:r>
            <a:r>
              <a:rPr lang="zh-TW" altLang="en-US" dirty="0" smtClean="0">
                <a:latin typeface="標楷體" pitchFamily="65" charset="-120"/>
                <a:ea typeface="標楷體" pitchFamily="65" charset="-120"/>
              </a:rPr>
              <a:t>我</a:t>
            </a:r>
            <a:r>
              <a:rPr lang="zh-TW" altLang="en-US" dirty="0" smtClean="0">
                <a:solidFill>
                  <a:srgbClr val="002060"/>
                </a:solidFill>
                <a:latin typeface="標楷體" pitchFamily="65" charset="-120"/>
                <a:ea typeface="標楷體" pitchFamily="65" charset="-120"/>
              </a:rPr>
              <a:t>憂鬱</a:t>
            </a:r>
            <a:r>
              <a:rPr lang="zh-TW" altLang="en-US" dirty="0" smtClean="0">
                <a:latin typeface="標楷體" pitchFamily="65" charset="-120"/>
                <a:ea typeface="標楷體" pitchFamily="65" charset="-120"/>
              </a:rPr>
              <a:t>的時候</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graphicFrame>
        <p:nvGraphicFramePr>
          <p:cNvPr id="4" name="資料庫圖表 3"/>
          <p:cNvGraphicFramePr/>
          <p:nvPr>
            <p:extLst/>
          </p:nvPr>
        </p:nvGraphicFramePr>
        <p:xfrm>
          <a:off x="1115616" y="1988840"/>
          <a:ext cx="6660232" cy="46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1" name="Picture 1" descr="G:\圖庫影音集\thWRMREUW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7824" y="2893003"/>
            <a:ext cx="2857500" cy="2819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28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64267" y="498907"/>
            <a:ext cx="4870629" cy="1325563"/>
          </a:xfrm>
        </p:spPr>
        <p:txBody>
          <a:bodyPr/>
          <a:lstStyle/>
          <a:p>
            <a:r>
              <a:rPr lang="zh-TW" altLang="en-US" dirty="0">
                <a:latin typeface="標楷體" pitchFamily="65" charset="-120"/>
                <a:ea typeface="標楷體" pitchFamily="65" charset="-120"/>
              </a:rPr>
              <a:t>當</a:t>
            </a:r>
            <a:r>
              <a:rPr lang="zh-TW" altLang="en-US" dirty="0" smtClean="0">
                <a:latin typeface="標楷體" pitchFamily="65" charset="-120"/>
                <a:ea typeface="標楷體" pitchFamily="65" charset="-120"/>
              </a:rPr>
              <a:t>我</a:t>
            </a:r>
            <a:r>
              <a:rPr lang="zh-TW" altLang="en-US" dirty="0" smtClean="0">
                <a:solidFill>
                  <a:schemeClr val="tx2">
                    <a:lumMod val="50000"/>
                  </a:schemeClr>
                </a:solidFill>
                <a:latin typeface="標楷體" pitchFamily="65" charset="-120"/>
                <a:ea typeface="標楷體" pitchFamily="65" charset="-120"/>
              </a:rPr>
              <a:t>恐懼</a:t>
            </a:r>
            <a:r>
              <a:rPr lang="zh-TW" altLang="en-US" dirty="0" smtClean="0">
                <a:latin typeface="標楷體" pitchFamily="65" charset="-120"/>
                <a:ea typeface="標楷體" pitchFamily="65" charset="-120"/>
              </a:rPr>
              <a:t>的時候</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graphicFrame>
        <p:nvGraphicFramePr>
          <p:cNvPr id="4" name="資料庫圖表 3"/>
          <p:cNvGraphicFramePr/>
          <p:nvPr>
            <p:extLst/>
          </p:nvPr>
        </p:nvGraphicFramePr>
        <p:xfrm>
          <a:off x="1115616" y="1988840"/>
          <a:ext cx="6660232" cy="46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7" name="Picture 1" descr="G:\圖庫影音集\thKG08RF8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33285" y="3081095"/>
            <a:ext cx="2641476" cy="23042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43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36962" y="404883"/>
            <a:ext cx="7886700" cy="1325563"/>
          </a:xfrm>
        </p:spPr>
        <p:txBody>
          <a:bodyPr/>
          <a:lstStyle/>
          <a:p>
            <a:r>
              <a:rPr lang="zh-TW" altLang="en-US" dirty="0">
                <a:latin typeface="標楷體" pitchFamily="65" charset="-120"/>
                <a:ea typeface="標楷體" pitchFamily="65" charset="-120"/>
              </a:rPr>
              <a:t>當我</a:t>
            </a:r>
            <a:r>
              <a:rPr lang="zh-TW" altLang="en-US" dirty="0" smtClean="0">
                <a:solidFill>
                  <a:srgbClr val="00B050"/>
                </a:solidFill>
                <a:latin typeface="標楷體" pitchFamily="65" charset="-120"/>
                <a:ea typeface="標楷體" pitchFamily="65" charset="-120"/>
              </a:rPr>
              <a:t>快樂</a:t>
            </a:r>
            <a:r>
              <a:rPr lang="zh-TW" altLang="en-US" dirty="0" smtClean="0">
                <a:latin typeface="標楷體" pitchFamily="65" charset="-120"/>
                <a:ea typeface="標楷體" pitchFamily="65" charset="-120"/>
              </a:rPr>
              <a:t>的時候</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graphicFrame>
        <p:nvGraphicFramePr>
          <p:cNvPr id="5" name="資料庫圖表 4"/>
          <p:cNvGraphicFramePr/>
          <p:nvPr>
            <p:extLst/>
          </p:nvPr>
        </p:nvGraphicFramePr>
        <p:xfrm>
          <a:off x="4130118" y="2085541"/>
          <a:ext cx="6096000" cy="383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200" name="Picture 8" descr="「大笑」的圖片搜尋結果">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2014" y="2177919"/>
            <a:ext cx="1872208" cy="18119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202" name="Picture 10" descr="「大笑」的圖片搜尋結果">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2200" y="4221088"/>
            <a:ext cx="1728192" cy="1800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8" name="內容版面配置區 3"/>
          <p:cNvGraphicFramePr>
            <a:graphicFrameLocks/>
          </p:cNvGraphicFramePr>
          <p:nvPr>
            <p:extLst/>
          </p:nvPr>
        </p:nvGraphicFramePr>
        <p:xfrm>
          <a:off x="-1044624" y="1916832"/>
          <a:ext cx="7776864" cy="446449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9" name="弧形箭號 (下彎) 8"/>
          <p:cNvSpPr/>
          <p:nvPr/>
        </p:nvSpPr>
        <p:spPr>
          <a:xfrm>
            <a:off x="1043608" y="2170778"/>
            <a:ext cx="3672408" cy="1152128"/>
          </a:xfrm>
          <a:prstGeom prst="curved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向左箭號 2"/>
          <p:cNvSpPr/>
          <p:nvPr/>
        </p:nvSpPr>
        <p:spPr>
          <a:xfrm>
            <a:off x="7596336" y="3809860"/>
            <a:ext cx="1008112"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7686261" y="6457890"/>
            <a:ext cx="1457739" cy="400110"/>
          </a:xfrm>
          <a:prstGeom prst="rect">
            <a:avLst/>
          </a:prstGeom>
          <a:noFill/>
        </p:spPr>
        <p:txBody>
          <a:bodyPr wrap="square" lIns="91440" tIns="45720" rIns="91440" bIns="45720">
            <a:spAutoFit/>
          </a:bodyPr>
          <a:lstStyle/>
          <a:p>
            <a:pPr algn="ctr"/>
            <a:r>
              <a:rPr lang="zh-TW" alt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正向的助人</a:t>
            </a:r>
            <a:endParaRPr lang="zh-TW" alt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82104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2000"/>
                                        <p:tgtEl>
                                          <p:spTgt spid="8200"/>
                                        </p:tgtEl>
                                      </p:cBhvr>
                                    </p:animEffect>
                                    <p:set>
                                      <p:cBhvr>
                                        <p:cTn id="17" dur="1" fill="hold">
                                          <p:stCondLst>
                                            <p:cond delay="1999"/>
                                          </p:stCondLst>
                                        </p:cTn>
                                        <p:tgtEl>
                                          <p:spTgt spid="820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5" presetClass="exit" presetSubtype="0" fill="hold" nodeType="clickEffect">
                                  <p:stCondLst>
                                    <p:cond delay="0"/>
                                  </p:stCondLst>
                                  <p:childTnLst>
                                    <p:animEffect transition="out" filter="fade">
                                      <p:cBhvr>
                                        <p:cTn id="21" dur="2000"/>
                                        <p:tgtEl>
                                          <p:spTgt spid="8202"/>
                                        </p:tgtEl>
                                      </p:cBhvr>
                                    </p:animEffect>
                                    <p:anim calcmode="lin" valueType="num">
                                      <p:cBhvr>
                                        <p:cTn id="22" dur="2000"/>
                                        <p:tgtEl>
                                          <p:spTgt spid="820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8202"/>
                                        </p:tgtEl>
                                        <p:attrNameLst>
                                          <p:attrName>ppt_h</p:attrName>
                                        </p:attrNameLst>
                                      </p:cBhvr>
                                      <p:tavLst>
                                        <p:tav tm="0">
                                          <p:val>
                                            <p:strVal val="ppt_h"/>
                                          </p:val>
                                        </p:tav>
                                        <p:tav tm="100000">
                                          <p:val>
                                            <p:strVal val="ppt_h"/>
                                          </p:val>
                                        </p:tav>
                                      </p:tavLst>
                                    </p:anim>
                                    <p:set>
                                      <p:cBhvr>
                                        <p:cTn id="24" dur="1" fill="hold">
                                          <p:stCondLst>
                                            <p:cond delay="1999"/>
                                          </p:stCondLst>
                                        </p:cTn>
                                        <p:tgtEl>
                                          <p:spTgt spid="820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8" grpId="0">
        <p:bldAsOne/>
      </p:bldGraphic>
      <p:bldP spid="9" grpId="0" animBg="1"/>
      <p:bldP spid="3" grpId="0" animBg="1"/>
      <p:bldP spid="1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nvPr>
        </p:nvGraphicFramePr>
        <p:xfrm>
          <a:off x="0" y="620688"/>
          <a:ext cx="9144000" cy="623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62" name="WordArt 53" descr="白色大理石"/>
          <p:cNvSpPr>
            <a:spLocks noChangeArrowheads="1" noChangeShapeType="1" noTextEdit="1"/>
          </p:cNvSpPr>
          <p:nvPr/>
        </p:nvSpPr>
        <p:spPr bwMode="auto">
          <a:xfrm>
            <a:off x="3015816" y="2204864"/>
            <a:ext cx="3112368" cy="3096344"/>
          </a:xfrm>
          <a:prstGeom prst="rect">
            <a:avLst/>
          </a:prstGeom>
        </p:spPr>
        <p:txBody>
          <a:bodyPr wrap="none" fromWordArt="1">
            <a:prstTxWarp prst="textRingInside">
              <a:avLst>
                <a:gd name="adj" fmla="val 62500"/>
              </a:avLst>
            </a:prstTxWarp>
            <a:scene3d>
              <a:camera prst="legacyObliqueRight"/>
              <a:lightRig rig="legacyHarsh3" dir="t"/>
            </a:scene3d>
            <a:sp3d extrusionH="100000" prstMaterial="legacyMatte">
              <a:extrusionClr>
                <a:srgbClr val="663300"/>
              </a:extrusionClr>
            </a:sp3d>
          </a:bodyPr>
          <a:lstStyle/>
          <a:p>
            <a:pPr algn="ctr"/>
            <a:r>
              <a:rPr lang="zh-TW" altLang="en-US" sz="3600" kern="10" dirty="0" smtClean="0">
                <a:ln w="9525">
                  <a:round/>
                  <a:headEnd/>
                  <a:tailEnd/>
                </a:ln>
                <a:blipFill dpi="0" rotWithShape="0">
                  <a:blip r:embed="rId8"/>
                  <a:srcRect/>
                  <a:tile tx="0" ty="0" sx="100000" sy="100000" flip="none" algn="tl"/>
                </a:blipFill>
                <a:latin typeface="華康唐風隸"/>
              </a:rPr>
              <a:t>情</a:t>
            </a:r>
            <a:r>
              <a:rPr lang="zh-TW" altLang="en-US" sz="3600" kern="10" dirty="0">
                <a:ln w="9525">
                  <a:round/>
                  <a:headEnd/>
                  <a:tailEnd/>
                </a:ln>
                <a:blipFill dpi="0" rotWithShape="0">
                  <a:blip r:embed="rId8"/>
                  <a:srcRect/>
                  <a:tile tx="0" ty="0" sx="100000" sy="100000" flip="none" algn="tl"/>
                </a:blipFill>
                <a:latin typeface="華康唐風隸"/>
              </a:rPr>
              <a:t>進化</a:t>
            </a:r>
            <a:r>
              <a:rPr lang="zh-TW" altLang="en-US" sz="3600" kern="10" dirty="0" smtClean="0">
                <a:ln w="9525">
                  <a:round/>
                  <a:headEnd/>
                  <a:tailEnd/>
                </a:ln>
                <a:blipFill dpi="0" rotWithShape="0">
                  <a:blip r:embed="rId8"/>
                  <a:srcRect/>
                  <a:tile tx="0" ty="0" sx="100000" sy="100000" flip="none" algn="tl"/>
                </a:blipFill>
                <a:latin typeface="華康唐風隸"/>
              </a:rPr>
              <a:t>緒工</a:t>
            </a:r>
            <a:r>
              <a:rPr lang="zh-TW" altLang="en-US" sz="3600" kern="10" dirty="0" smtClean="0">
                <a:ln w="9525">
                  <a:round/>
                  <a:headEnd/>
                  <a:tailEnd/>
                </a:ln>
                <a:blipFill dpi="0" rotWithShape="0">
                  <a:blip r:embed="rId8"/>
                  <a:srcRect/>
                  <a:tile tx="0" ty="0" sx="100000" sy="100000" flip="none" algn="tl"/>
                </a:blipFill>
                <a:latin typeface="標楷體" panose="03000509000000000000" pitchFamily="65" charset="-120"/>
                <a:ea typeface="標楷體" panose="03000509000000000000" pitchFamily="65" charset="-120"/>
              </a:rPr>
              <a:t>法</a:t>
            </a:r>
            <a:endParaRPr lang="en-US" altLang="zh-TW" sz="3600" kern="10" dirty="0" smtClean="0">
              <a:ln w="9525">
                <a:round/>
                <a:headEnd/>
                <a:tailEnd/>
              </a:ln>
              <a:blipFill dpi="0" rotWithShape="0">
                <a:blip r:embed="rId8"/>
                <a:srcRect/>
                <a:tile tx="0" ty="0" sx="100000" sy="100000" flip="none" algn="tl"/>
              </a:blipFill>
              <a:latin typeface="標楷體" panose="03000509000000000000" pitchFamily="65" charset="-120"/>
              <a:ea typeface="標楷體" panose="03000509000000000000" pitchFamily="65" charset="-120"/>
            </a:endParaRPr>
          </a:p>
          <a:p>
            <a:pPr algn="ctr"/>
            <a:endParaRPr lang="zh-TW" altLang="en-US" sz="3600" kern="10" dirty="0">
              <a:ln w="9525">
                <a:round/>
                <a:headEnd/>
                <a:tailEnd/>
              </a:ln>
              <a:blipFill dpi="0" rotWithShape="0">
                <a:blip r:embed="rId8"/>
                <a:srcRect/>
                <a:tile tx="0" ty="0" sx="100000" sy="100000" flip="none" algn="tl"/>
              </a:blipFill>
              <a:latin typeface="華康唐風隸"/>
            </a:endParaRPr>
          </a:p>
        </p:txBody>
      </p:sp>
    </p:spTree>
    <p:extLst>
      <p:ext uri="{BB962C8B-B14F-4D97-AF65-F5344CB8AC3E}">
        <p14:creationId xmlns:p14="http://schemas.microsoft.com/office/powerpoint/2010/main" val="401194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062"/>
                                        </p:tgtEl>
                                        <p:attrNameLst>
                                          <p:attrName>style.visibility</p:attrName>
                                        </p:attrNameLst>
                                      </p:cBhvr>
                                      <p:to>
                                        <p:strVal val="visible"/>
                                      </p:to>
                                    </p:set>
                                    <p:animEffect transition="in" filter="fade">
                                      <p:cBhvr>
                                        <p:cTn id="7" dur="2000"/>
                                        <p:tgtEl>
                                          <p:spTgt spid="2062"/>
                                        </p:tgtEl>
                                      </p:cBhvr>
                                    </p:animEffect>
                                    <p:anim calcmode="lin" valueType="num">
                                      <p:cBhvr>
                                        <p:cTn id="8" dur="2000" fill="hold"/>
                                        <p:tgtEl>
                                          <p:spTgt spid="2062"/>
                                        </p:tgtEl>
                                        <p:attrNameLst>
                                          <p:attrName>ppt_w</p:attrName>
                                        </p:attrNameLst>
                                      </p:cBhvr>
                                      <p:tavLst>
                                        <p:tav tm="0" fmla="#ppt_w*sin(2.5*pi*$)">
                                          <p:val>
                                            <p:fltVal val="0"/>
                                          </p:val>
                                        </p:tav>
                                        <p:tav tm="100000">
                                          <p:val>
                                            <p:fltVal val="1"/>
                                          </p:val>
                                        </p:tav>
                                      </p:tavLst>
                                    </p:anim>
                                    <p:anim calcmode="lin" valueType="num">
                                      <p:cBhvr>
                                        <p:cTn id="9" dur="2000" fill="hold"/>
                                        <p:tgtEl>
                                          <p:spTgt spid="206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06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8801" y="1446951"/>
            <a:ext cx="7886700" cy="1325563"/>
          </a:xfrm>
        </p:spPr>
        <p:txBody>
          <a:bodyPr>
            <a:normAutofit fontScale="90000"/>
          </a:bodyPr>
          <a:lstStyle/>
          <a:p>
            <a:r>
              <a:rPr lang="zh-TW" altLang="en-US" dirty="0" smtClean="0">
                <a:latin typeface="標楷體" panose="03000509000000000000" pitchFamily="65" charset="-120"/>
                <a:ea typeface="標楷體" panose="03000509000000000000" pitchFamily="65" charset="-120"/>
              </a:rPr>
              <a:t>          報告完畢</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          敬請指教</a:t>
            </a:r>
            <a:endParaRPr lang="zh-TW" altLang="en-US" dirty="0">
              <a:latin typeface="標楷體" panose="03000509000000000000" pitchFamily="65" charset="-120"/>
              <a:ea typeface="標楷體" panose="03000509000000000000" pitchFamily="65" charset="-120"/>
            </a:endParaRPr>
          </a:p>
        </p:txBody>
      </p:sp>
      <p:sp>
        <p:nvSpPr>
          <p:cNvPr id="4" name="矩形 3"/>
          <p:cNvSpPr/>
          <p:nvPr/>
        </p:nvSpPr>
        <p:spPr>
          <a:xfrm>
            <a:off x="2334465" y="3180889"/>
            <a:ext cx="4294766" cy="1323439"/>
          </a:xfrm>
          <a:prstGeom prst="rect">
            <a:avLst/>
          </a:prstGeom>
          <a:noFill/>
        </p:spPr>
        <p:txBody>
          <a:bodyPr wrap="none" lIns="91440" tIns="45720" rIns="91440" bIns="45720">
            <a:spAutoFit/>
          </a:bodyPr>
          <a:lstStyle/>
          <a:p>
            <a:pPr algn="ctr"/>
            <a:r>
              <a:rPr lang="zh-TW" altLang="en-US" sz="8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討論時間</a:t>
            </a:r>
            <a:endParaRPr lang="zh-TW" altLang="en-US"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矩形 4"/>
          <p:cNvSpPr/>
          <p:nvPr/>
        </p:nvSpPr>
        <p:spPr>
          <a:xfrm>
            <a:off x="1041493" y="4548817"/>
            <a:ext cx="7241316" cy="769441"/>
          </a:xfrm>
          <a:prstGeom prst="rect">
            <a:avLst/>
          </a:prstGeom>
          <a:noFill/>
        </p:spPr>
        <p:txBody>
          <a:bodyPr wrap="square" lIns="91440" tIns="45720" rIns="91440" bIns="45720">
            <a:spAutoFit/>
          </a:bodyPr>
          <a:lstStyle/>
          <a:p>
            <a:pPr algn="ctr"/>
            <a:r>
              <a:rPr lang="en-US" altLang="zh-TW" sz="4400" b="1" dirty="0" smtClean="0">
                <a:ln w="22225">
                  <a:solidFill>
                    <a:schemeClr val="accent2"/>
                  </a:solidFill>
                  <a:prstDash val="solid"/>
                </a:ln>
                <a:solidFill>
                  <a:schemeClr val="accent2">
                    <a:lumMod val="40000"/>
                    <a:lumOff val="60000"/>
                  </a:schemeClr>
                </a:solidFill>
              </a:rPr>
              <a:t>s1101s@yahoo.com.tw</a:t>
            </a:r>
            <a:endParaRPr lang="zh-TW" altLang="en-US" sz="4400" b="1" cap="none" spc="0" dirty="0">
              <a:ln w="22225">
                <a:solidFill>
                  <a:schemeClr val="accent2"/>
                </a:solidFill>
                <a:prstDash val="solid"/>
              </a:ln>
              <a:solidFill>
                <a:schemeClr val="accent2">
                  <a:lumMod val="40000"/>
                  <a:lumOff val="60000"/>
                </a:schemeClr>
              </a:solidFill>
              <a:effectLst/>
            </a:endParaRPr>
          </a:p>
        </p:txBody>
      </p:sp>
      <p:sp>
        <p:nvSpPr>
          <p:cNvPr id="6" name="矩形 5"/>
          <p:cNvSpPr/>
          <p:nvPr/>
        </p:nvSpPr>
        <p:spPr>
          <a:xfrm>
            <a:off x="1041493" y="5511190"/>
            <a:ext cx="7241316" cy="769441"/>
          </a:xfrm>
          <a:prstGeom prst="rect">
            <a:avLst/>
          </a:prstGeom>
          <a:noFill/>
        </p:spPr>
        <p:txBody>
          <a:bodyPr wrap="square" lIns="91440" tIns="45720" rIns="91440" bIns="45720">
            <a:spAutoFit/>
          </a:bodyPr>
          <a:lstStyle/>
          <a:p>
            <a:pPr algn="ctr"/>
            <a:r>
              <a:rPr lang="en-US" altLang="zh-TW" sz="4400" b="1" dirty="0" smtClean="0">
                <a:ln w="22225">
                  <a:solidFill>
                    <a:schemeClr val="accent2"/>
                  </a:solidFill>
                  <a:prstDash val="solid"/>
                </a:ln>
                <a:solidFill>
                  <a:schemeClr val="accent2">
                    <a:lumMod val="40000"/>
                    <a:lumOff val="60000"/>
                  </a:schemeClr>
                </a:solidFill>
              </a:rPr>
              <a:t>0920-083-462</a:t>
            </a:r>
            <a:endParaRPr lang="zh-TW" alt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093331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9114" y="272013"/>
            <a:ext cx="8228520" cy="108027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altLang="zh-TW" dirty="0" smtClean="0"/>
              <a:t/>
            </a:r>
            <a:br>
              <a:rPr lang="en-US" altLang="zh-TW" dirty="0" smtClean="0"/>
            </a:br>
            <a:r>
              <a:rPr lang="zh-TW" altLang="en-US" sz="4900" dirty="0" smtClean="0">
                <a:latin typeface="標楷體" pitchFamily="65" charset="-120"/>
                <a:ea typeface="標楷體" pitchFamily="65" charset="-120"/>
              </a:rPr>
              <a:t>情緒</a:t>
            </a:r>
            <a:r>
              <a:rPr lang="zh-TW" altLang="en-US" sz="4900" dirty="0">
                <a:latin typeface="標楷體" pitchFamily="65" charset="-120"/>
                <a:ea typeface="標楷體" pitchFamily="65" charset="-120"/>
              </a:rPr>
              <a:t>的</a:t>
            </a:r>
            <a:r>
              <a:rPr lang="zh-TW" altLang="en-US" sz="4900" dirty="0" smtClean="0">
                <a:latin typeface="標楷體" pitchFamily="65" charset="-120"/>
                <a:ea typeface="標楷體" pitchFamily="65" charset="-120"/>
              </a:rPr>
              <a:t>原則之</a:t>
            </a:r>
            <a:r>
              <a:rPr lang="zh-TW" altLang="en-US" sz="4900" dirty="0">
                <a:latin typeface="標楷體" pitchFamily="65" charset="-120"/>
                <a:ea typeface="標楷體" pitchFamily="65" charset="-120"/>
              </a:rPr>
              <a:t>一</a:t>
            </a:r>
            <a:r>
              <a:rPr lang="zh-TW" altLang="en-US" sz="4900" dirty="0" smtClean="0">
                <a:latin typeface="標楷體" pitchFamily="65" charset="-120"/>
                <a:ea typeface="標楷體" pitchFamily="65" charset="-120"/>
              </a:rPr>
              <a:t>：</a:t>
            </a:r>
            <a:r>
              <a:rPr lang="zh-TW" altLang="en-US" sz="4900" dirty="0" smtClean="0">
                <a:solidFill>
                  <a:srgbClr val="FF0000"/>
                </a:solidFill>
                <a:latin typeface="標楷體" pitchFamily="65" charset="-120"/>
                <a:ea typeface="標楷體" pitchFamily="65" charset="-120"/>
              </a:rPr>
              <a:t>能量總和原則</a:t>
            </a:r>
            <a:r>
              <a:rPr lang="zh-TW" altLang="en-US" dirty="0" smtClean="0"/>
              <a:t/>
            </a:r>
            <a:br>
              <a:rPr lang="zh-TW" altLang="en-US" dirty="0" smtClean="0"/>
            </a:br>
            <a:endParaRPr lang="zh-TW" altLang="en-US" dirty="0"/>
          </a:p>
        </p:txBody>
      </p:sp>
      <p:sp>
        <p:nvSpPr>
          <p:cNvPr id="11" name="內容版面配置區 2"/>
          <p:cNvSpPr>
            <a:spLocks noGrp="1"/>
          </p:cNvSpPr>
          <p:nvPr>
            <p:ph idx="1"/>
          </p:nvPr>
        </p:nvSpPr>
        <p:spPr>
          <a:xfrm>
            <a:off x="4411216" y="1739243"/>
            <a:ext cx="4346418" cy="5319414"/>
          </a:xfrm>
        </p:spPr>
        <p:txBody>
          <a:bodyPr/>
          <a:lstStyle/>
          <a:p>
            <a:r>
              <a:rPr lang="zh-TW" altLang="en-US" dirty="0" smtClean="0">
                <a:latin typeface="標楷體" pitchFamily="65" charset="-120"/>
                <a:ea typeface="標楷體" pitchFamily="65" charset="-120"/>
              </a:rPr>
              <a:t>最佳的情緒狀態猶如自律神經系統交感與副交感平衡運作的正負等量並存狀態。</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solidFill>
                  <a:srgbClr val="C00000"/>
                </a:solidFill>
                <a:latin typeface="標楷體" pitchFamily="65" charset="-120"/>
                <a:ea typeface="標楷體" pitchFamily="65" charset="-120"/>
              </a:rPr>
              <a:t>當下的正面能量多，負面能量必然減少。</a:t>
            </a:r>
            <a:endParaRPr lang="en-US" altLang="zh-TW" dirty="0" smtClean="0">
              <a:solidFill>
                <a:srgbClr val="C00000"/>
              </a:solidFill>
              <a:latin typeface="標楷體" pitchFamily="65" charset="-120"/>
              <a:ea typeface="標楷體" pitchFamily="65" charset="-120"/>
            </a:endParaRPr>
          </a:p>
          <a:p>
            <a:endParaRPr lang="en-US" altLang="zh-TW" dirty="0" smtClean="0">
              <a:solidFill>
                <a:srgbClr val="C00000"/>
              </a:solidFill>
              <a:latin typeface="標楷體" pitchFamily="65" charset="-120"/>
              <a:ea typeface="標楷體" pitchFamily="65" charset="-120"/>
            </a:endParaRPr>
          </a:p>
          <a:p>
            <a:r>
              <a:rPr lang="zh-TW" altLang="en-US" dirty="0" smtClean="0">
                <a:latin typeface="標楷體" pitchFamily="65" charset="-120"/>
                <a:ea typeface="標楷體" pitchFamily="65" charset="-120"/>
              </a:rPr>
              <a:t>學習在日常生活裡增加正向情</a:t>
            </a:r>
            <a:r>
              <a:rPr lang="zh-TW" altLang="en-US" dirty="0">
                <a:latin typeface="標楷體" pitchFamily="65" charset="-120"/>
                <a:ea typeface="標楷體" pitchFamily="65" charset="-120"/>
              </a:rPr>
              <a:t>緒</a:t>
            </a:r>
            <a:r>
              <a:rPr lang="zh-TW" altLang="en-US" dirty="0" smtClean="0">
                <a:latin typeface="標楷體" pitchFamily="65" charset="-120"/>
                <a:ea typeface="標楷體" pitchFamily="65" charset="-120"/>
              </a:rPr>
              <a:t>能量，並形成習慣。</a:t>
            </a:r>
            <a:endParaRPr lang="en-US" altLang="zh-TW" dirty="0" smtClean="0">
              <a:latin typeface="標楷體" pitchFamily="65" charset="-120"/>
              <a:ea typeface="標楷體" pitchFamily="65" charset="-120"/>
            </a:endParaRPr>
          </a:p>
          <a:p>
            <a:pPr>
              <a:buNone/>
            </a:pPr>
            <a:endParaRPr lang="en-US" altLang="zh-TW" dirty="0" smtClean="0"/>
          </a:p>
          <a:p>
            <a:endParaRPr lang="en-US" altLang="zh-TW" dirty="0" smtClean="0"/>
          </a:p>
          <a:p>
            <a:endParaRPr lang="zh-TW" altLang="en-US" dirty="0"/>
          </a:p>
        </p:txBody>
      </p:sp>
      <p:pic>
        <p:nvPicPr>
          <p:cNvPr id="2050" name="Picture 2" descr="D:\圖庫集\動態桌面\12al7.gif"/>
          <p:cNvPicPr>
            <a:picLocks noChangeAspect="1" noChangeArrowheads="1" noCrop="1"/>
          </p:cNvPicPr>
          <p:nvPr/>
        </p:nvPicPr>
        <p:blipFill>
          <a:blip r:embed="rId2" cstate="print"/>
          <a:srcRect/>
          <a:stretch>
            <a:fillRect/>
          </a:stretch>
        </p:blipFill>
        <p:spPr bwMode="auto">
          <a:xfrm>
            <a:off x="412123" y="1880911"/>
            <a:ext cx="3810367" cy="4622920"/>
          </a:xfrm>
          <a:prstGeom prst="ellipse">
            <a:avLst/>
          </a:prstGeom>
          <a:ln>
            <a:noFill/>
          </a:ln>
          <a:effectLst>
            <a:softEdge rad="112500"/>
          </a:effectLst>
        </p:spPr>
      </p:pic>
    </p:spTree>
    <p:extLst>
      <p:ext uri="{BB962C8B-B14F-4D97-AF65-F5344CB8AC3E}">
        <p14:creationId xmlns:p14="http://schemas.microsoft.com/office/powerpoint/2010/main" val="1928520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2016" y="326489"/>
            <a:ext cx="8232015" cy="1141703"/>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altLang="zh-TW" dirty="0" smtClean="0"/>
              <a:t/>
            </a:r>
            <a:br>
              <a:rPr lang="en-US" altLang="zh-TW" dirty="0" smtClean="0"/>
            </a:br>
            <a:r>
              <a:rPr lang="zh-TW" altLang="en-US" sz="4900" dirty="0" smtClean="0">
                <a:latin typeface="標楷體" pitchFamily="65" charset="-120"/>
                <a:ea typeface="標楷體" pitchFamily="65" charset="-120"/>
              </a:rPr>
              <a:t>情緒</a:t>
            </a:r>
            <a:r>
              <a:rPr lang="zh-TW" altLang="en-US" sz="4900" dirty="0">
                <a:latin typeface="標楷體" pitchFamily="65" charset="-120"/>
                <a:ea typeface="標楷體" pitchFamily="65" charset="-120"/>
              </a:rPr>
              <a:t>的</a:t>
            </a:r>
            <a:r>
              <a:rPr lang="zh-TW" altLang="en-US" sz="4900" dirty="0" smtClean="0">
                <a:latin typeface="標楷體" pitchFamily="65" charset="-120"/>
                <a:ea typeface="標楷體" pitchFamily="65" charset="-120"/>
              </a:rPr>
              <a:t>原則之二：</a:t>
            </a:r>
            <a:r>
              <a:rPr lang="zh-TW" altLang="en-US" sz="4900" dirty="0" smtClean="0">
                <a:solidFill>
                  <a:srgbClr val="FF0000"/>
                </a:solidFill>
                <a:latin typeface="標楷體" pitchFamily="65" charset="-120"/>
                <a:ea typeface="標楷體" pitchFamily="65" charset="-120"/>
              </a:rPr>
              <a:t>情緒波段原則</a:t>
            </a:r>
            <a:r>
              <a:rPr lang="zh-TW" altLang="en-US" sz="4000" dirty="0">
                <a:latin typeface="標楷體" pitchFamily="65" charset="-120"/>
                <a:ea typeface="標楷體" pitchFamily="65" charset="-120"/>
              </a:rPr>
              <a:t/>
            </a:r>
            <a:br>
              <a:rPr lang="zh-TW" altLang="en-US" sz="4000" dirty="0">
                <a:latin typeface="標楷體" pitchFamily="65" charset="-120"/>
                <a:ea typeface="標楷體" pitchFamily="65" charset="-120"/>
              </a:rPr>
            </a:br>
            <a:endParaRPr lang="zh-TW" altLang="en-US" sz="4000" dirty="0">
              <a:latin typeface="標楷體" pitchFamily="65" charset="-120"/>
              <a:ea typeface="標楷體" pitchFamily="65" charset="-120"/>
            </a:endParaRPr>
          </a:p>
        </p:txBody>
      </p:sp>
      <p:sp>
        <p:nvSpPr>
          <p:cNvPr id="11" name="內容版面配置區 2"/>
          <p:cNvSpPr>
            <a:spLocks noGrp="1"/>
          </p:cNvSpPr>
          <p:nvPr>
            <p:ph idx="1"/>
          </p:nvPr>
        </p:nvSpPr>
        <p:spPr>
          <a:xfrm>
            <a:off x="334381" y="2204864"/>
            <a:ext cx="4104134" cy="4949530"/>
          </a:xfrm>
        </p:spPr>
        <p:txBody>
          <a:bodyPr/>
          <a:lstStyle/>
          <a:p>
            <a:r>
              <a:rPr lang="zh-TW" altLang="en-US" dirty="0" smtClean="0">
                <a:latin typeface="標楷體" pitchFamily="65" charset="-120"/>
                <a:ea typeface="標楷體" pitchFamily="65" charset="-120"/>
              </a:rPr>
              <a:t>以整體生命而言，人的情緒會呈現上下變動的波段變化。</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情緒管理的重點在於如何度過低潮期。過了最低點，情緒必然往高處走。</a:t>
            </a:r>
            <a:endParaRPr lang="en-US" altLang="zh-TW" dirty="0" smtClean="0">
              <a:solidFill>
                <a:srgbClr val="FF0000"/>
              </a:solidFill>
              <a:latin typeface="標楷體" pitchFamily="65" charset="-120"/>
              <a:ea typeface="標楷體" pitchFamily="65" charset="-120"/>
            </a:endParaRPr>
          </a:p>
          <a:p>
            <a:pPr>
              <a:buNone/>
            </a:pPr>
            <a:endParaRPr lang="en-US" altLang="zh-TW" dirty="0" smtClean="0"/>
          </a:p>
          <a:p>
            <a:endParaRPr lang="en-US" altLang="zh-TW" dirty="0" smtClean="0"/>
          </a:p>
          <a:p>
            <a:endParaRPr lang="zh-TW" altLang="en-US" dirty="0"/>
          </a:p>
        </p:txBody>
      </p:sp>
      <p:pic>
        <p:nvPicPr>
          <p:cNvPr id="6" name="Picture 5" descr="D:\my profile\學輔中心  D\圖庫集\imagesCA652EU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204864"/>
            <a:ext cx="3910136" cy="331236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401819" y="2204866"/>
            <a:ext cx="800219" cy="461665"/>
          </a:xfrm>
          <a:prstGeom prst="rect">
            <a:avLst/>
          </a:prstGeom>
          <a:noFill/>
        </p:spPr>
        <p:txBody>
          <a:bodyPr wrap="none" lIns="91440" tIns="45720" rIns="91440" bIns="45720">
            <a:spAutoFit/>
          </a:bodyPr>
          <a:lstStyle/>
          <a:p>
            <a:pPr algn="ctr"/>
            <a:r>
              <a:rPr lang="zh-TW" alt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正</a:t>
            </a:r>
            <a:r>
              <a:rPr lang="zh-TW" alt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向</a:t>
            </a:r>
            <a:endParaRPr lang="zh-TW" alt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矩形 7"/>
          <p:cNvSpPr/>
          <p:nvPr/>
        </p:nvSpPr>
        <p:spPr>
          <a:xfrm>
            <a:off x="6491971" y="5286399"/>
            <a:ext cx="800219" cy="461665"/>
          </a:xfrm>
          <a:prstGeom prst="rect">
            <a:avLst/>
          </a:prstGeom>
          <a:noFill/>
        </p:spPr>
        <p:txBody>
          <a:bodyPr wrap="none" lIns="91440" tIns="45720" rIns="91440" bIns="45720">
            <a:spAutoFit/>
          </a:bodyPr>
          <a:lstStyle/>
          <a:p>
            <a:pPr algn="ctr"/>
            <a:r>
              <a:rPr lang="zh-TW" altLang="en-US" sz="2400" b="1" dirty="0">
                <a:ln w="1905"/>
                <a:solidFill>
                  <a:srgbClr val="0070C0"/>
                </a:solidFill>
                <a:effectLst>
                  <a:innerShdw blurRad="69850" dist="43180" dir="5400000">
                    <a:srgbClr val="000000">
                      <a:alpha val="65000"/>
                    </a:srgbClr>
                  </a:innerShdw>
                </a:effectLst>
              </a:rPr>
              <a:t>負</a:t>
            </a:r>
            <a:r>
              <a:rPr lang="zh-TW" altLang="en-US" sz="2400" b="1" dirty="0" smtClean="0">
                <a:ln w="1905"/>
                <a:solidFill>
                  <a:srgbClr val="0070C0"/>
                </a:solidFill>
                <a:effectLst>
                  <a:innerShdw blurRad="69850" dist="43180" dir="5400000">
                    <a:srgbClr val="000000">
                      <a:alpha val="65000"/>
                    </a:srgbClr>
                  </a:innerShdw>
                </a:effectLst>
              </a:rPr>
              <a:t>向</a:t>
            </a:r>
            <a:endParaRPr lang="zh-TW" altLang="en-US" sz="2400" b="1" dirty="0">
              <a:ln w="1905"/>
              <a:solidFill>
                <a:srgbClr val="0070C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31025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2328</TotalTime>
  <Words>2385</Words>
  <Application>Microsoft Office PowerPoint</Application>
  <PresentationFormat>如螢幕大小 (4:3)</PresentationFormat>
  <Paragraphs>455</Paragraphs>
  <Slides>76</Slides>
  <Notes>13</Notes>
  <HiddenSlides>0</HiddenSlides>
  <MMClips>0</MMClips>
  <ScaleCrop>false</ScaleCrop>
  <HeadingPairs>
    <vt:vector size="4" baseType="variant">
      <vt:variant>
        <vt:lpstr>佈景主題</vt:lpstr>
      </vt:variant>
      <vt:variant>
        <vt:i4>1</vt:i4>
      </vt:variant>
      <vt:variant>
        <vt:lpstr>投影片標題</vt:lpstr>
      </vt:variant>
      <vt:variant>
        <vt:i4>76</vt:i4>
      </vt:variant>
    </vt:vector>
  </HeadingPairs>
  <TitlesOfParts>
    <vt:vector size="77" baseType="lpstr">
      <vt:lpstr>Office 佈景主題</vt:lpstr>
      <vt:lpstr>情緒進化工法  建構新的情緒大腦迴路  </vt:lpstr>
      <vt:lpstr>吳學治，雲林人　</vt:lpstr>
      <vt:lpstr>         課程大綱</vt:lpstr>
      <vt:lpstr>一、話說情緒</vt:lpstr>
      <vt:lpstr>(一)情緒的本質</vt:lpstr>
      <vt:lpstr>                   情緒的本質 </vt:lpstr>
      <vt:lpstr>        情緒的本質</vt:lpstr>
      <vt:lpstr> 情緒的原則之一：能量總和原則 </vt:lpstr>
      <vt:lpstr> 情緒的原則之二：情緒波段原則 </vt:lpstr>
      <vt:lpstr>情緒的原則之三：情緒慣性原則</vt:lpstr>
      <vt:lpstr>(二)情緒，演化了嗎?</vt:lpstr>
      <vt:lpstr>       人類進化史</vt:lpstr>
      <vt:lpstr>                  原始情緒的反應</vt:lpstr>
      <vt:lpstr>(三)情緒與壓力</vt:lpstr>
      <vt:lpstr> 動物 面臨壓力事件的行為反應  </vt:lpstr>
      <vt:lpstr> 人類 面臨壓力事件的行為反應  </vt:lpstr>
      <vt:lpstr>壓力反應腺體：腎上腺</vt:lpstr>
      <vt:lpstr>(四)情緒與健康</vt:lpstr>
      <vt:lpstr>PowerPoint 簡報</vt:lpstr>
      <vt:lpstr>                        正向情緒減低感冒                                         Carnegre-Mellon University(卡內基大學) Cohen的實驗</vt:lpstr>
      <vt:lpstr>  聖母修女學校的修女自傳       David Snowdon</vt:lpstr>
      <vt:lpstr>   小結：情緒真的很(    )</vt:lpstr>
      <vt:lpstr>二、情緒的大腦神經基礎</vt:lpstr>
      <vt:lpstr>情緒的大腦運作</vt:lpstr>
      <vt:lpstr>負面情緒的大腦運作基礎</vt:lpstr>
      <vt:lpstr>正面情緒的大腦運作基礎</vt:lpstr>
      <vt:lpstr>三、建構一條新的情緒大腦迴路</vt:lpstr>
      <vt:lpstr>建構一條新的情緒大腦迴路</vt:lpstr>
      <vt:lpstr> 四、情緒進化工法</vt:lpstr>
      <vt:lpstr>   (一)情緒進化工法的目的</vt:lpstr>
      <vt:lpstr>    (二)情緒進化工法原則</vt:lpstr>
      <vt:lpstr>PowerPoint 簡報</vt:lpstr>
      <vt:lpstr>   情緒進化的練習步驟</vt:lpstr>
      <vt:lpstr>   情緒進化的具體步驟</vt:lpstr>
      <vt:lpstr>1.敲：敲去負面影像 </vt:lpstr>
      <vt:lpstr>負向情緒的大腦結構與運作</vt:lpstr>
      <vt:lpstr>負面情緒的大腦運作基礎</vt:lpstr>
      <vt:lpstr>Question：一定要「敲」嗎？</vt:lpstr>
      <vt:lpstr>情緒進化的具體步驟</vt:lpstr>
      <vt:lpstr>2.散：散化負面情緒</vt:lpstr>
      <vt:lpstr>        (二)心智練習</vt:lpstr>
      <vt:lpstr>心智練習的功用</vt:lpstr>
      <vt:lpstr>心智練習的研究  Leone的鋼琴練習 </vt:lpstr>
      <vt:lpstr>心智練習的研究Yue&amp;Cole的手指頭訓練</vt:lpstr>
      <vt:lpstr>散，心智練習</vt:lpstr>
      <vt:lpstr>散，心智練習</vt:lpstr>
      <vt:lpstr>散，心智練習</vt:lpstr>
      <vt:lpstr>情緒進化的練習步驟</vt:lpstr>
      <vt:lpstr>情緒進化的具體步驟</vt:lpstr>
      <vt:lpstr>3.吸：吸進正向氣息與大量氧氣 </vt:lpstr>
      <vt:lpstr>        深深呼吸</vt:lpstr>
      <vt:lpstr>APP：Pranayama Free</vt:lpstr>
      <vt:lpstr>情緒進化的具體步驟</vt:lpstr>
      <vt:lpstr>4.凝：凝聚正向情緒、屏氣凝神 </vt:lpstr>
      <vt:lpstr>正向情緒的大腦結構與運作</vt:lpstr>
      <vt:lpstr>正向情緒的大腦運作基礎</vt:lpstr>
      <vt:lpstr>   情緒進化的具體步驟</vt:lpstr>
      <vt:lpstr>5.鬆：鎖住放鬆記憶、放鬆全身細胞 </vt:lpstr>
      <vt:lpstr>放鬆</vt:lpstr>
      <vt:lpstr>放鬆的定義</vt:lpstr>
      <vt:lpstr> 放鬆 </vt:lpstr>
      <vt:lpstr>       放鬆的層次</vt:lpstr>
      <vt:lpstr> 1.漸進式肌肉放鬆法 </vt:lpstr>
      <vt:lpstr> 2.被動式冥想放鬆法 </vt:lpstr>
      <vt:lpstr>3.直覺式催眠鬆放</vt:lpstr>
      <vt:lpstr>PowerPoint 簡報</vt:lpstr>
      <vt:lpstr>             催眠超級放鬆體驗</vt:lpstr>
      <vt:lpstr>PowerPoint 簡報</vt:lpstr>
      <vt:lpstr>五、情緒進化工法的日常練習</vt:lpstr>
      <vt:lpstr>當我憤怒的時候…</vt:lpstr>
      <vt:lpstr>當我焦慮的時候…</vt:lpstr>
      <vt:lpstr>當我憂鬱的時候…</vt:lpstr>
      <vt:lpstr>當我恐懼的時候…</vt:lpstr>
      <vt:lpstr>當我快樂的時候…</vt:lpstr>
      <vt:lpstr>PowerPoint 簡報</vt:lpstr>
      <vt:lpstr>          報告完畢            敬請指教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情緒的腦神經基礎</dc:title>
  <dc:creator>Wu David</dc:creator>
  <cp:lastModifiedBy>黃英華</cp:lastModifiedBy>
  <cp:revision>105</cp:revision>
  <dcterms:created xsi:type="dcterms:W3CDTF">2016-04-11T02:41:10Z</dcterms:created>
  <dcterms:modified xsi:type="dcterms:W3CDTF">2016-06-29T06:31:23Z</dcterms:modified>
</cp:coreProperties>
</file>